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89" r:id="rId2"/>
    <p:sldId id="277" r:id="rId3"/>
    <p:sldId id="278" r:id="rId4"/>
    <p:sldId id="279" r:id="rId5"/>
    <p:sldId id="290" r:id="rId6"/>
    <p:sldId id="292" r:id="rId7"/>
    <p:sldId id="282" r:id="rId8"/>
    <p:sldId id="285" r:id="rId9"/>
    <p:sldId id="286" r:id="rId10"/>
    <p:sldId id="287" r:id="rId11"/>
    <p:sldId id="288" r:id="rId12"/>
    <p:sldId id="293" r:id="rId13"/>
    <p:sldId id="256" r:id="rId14"/>
    <p:sldId id="257" r:id="rId15"/>
    <p:sldId id="258" r:id="rId16"/>
    <p:sldId id="259" r:id="rId17"/>
    <p:sldId id="260" r:id="rId18"/>
    <p:sldId id="261" r:id="rId19"/>
    <p:sldId id="262" r:id="rId20"/>
    <p:sldId id="265" r:id="rId21"/>
    <p:sldId id="264" r:id="rId22"/>
    <p:sldId id="266" r:id="rId23"/>
    <p:sldId id="268" r:id="rId24"/>
    <p:sldId id="294" r:id="rId25"/>
    <p:sldId id="269" r:id="rId26"/>
    <p:sldId id="270" r:id="rId27"/>
    <p:sldId id="271" r:id="rId28"/>
    <p:sldId id="272" r:id="rId29"/>
    <p:sldId id="273" r:id="rId30"/>
    <p:sldId id="274" r:id="rId31"/>
    <p:sldId id="275" r:id="rId32"/>
    <p:sldId id="276" r:id="rId33"/>
    <p:sldId id="295" r:id="rId34"/>
    <p:sldId id="296" r:id="rId35"/>
    <p:sldId id="315" r:id="rId36"/>
    <p:sldId id="299" r:id="rId37"/>
    <p:sldId id="300" r:id="rId38"/>
    <p:sldId id="301" r:id="rId39"/>
    <p:sldId id="302" r:id="rId40"/>
    <p:sldId id="303" r:id="rId41"/>
    <p:sldId id="305" r:id="rId42"/>
    <p:sldId id="306" r:id="rId43"/>
    <p:sldId id="307" r:id="rId44"/>
    <p:sldId id="308" r:id="rId45"/>
    <p:sldId id="309" r:id="rId46"/>
    <p:sldId id="310" r:id="rId47"/>
    <p:sldId id="311" r:id="rId48"/>
    <p:sldId id="312" r:id="rId49"/>
    <p:sldId id="313" r:id="rId50"/>
    <p:sldId id="31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00"/>
    <a:srgbClr val="D261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p:scale>
          <a:sx n="57" d="100"/>
          <a:sy n="57" d="100"/>
        </p:scale>
        <p:origin x="1170"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30A1E-76E6-445F-8B9F-8FA7FA1768E2}"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F595F285-61FC-42C6-B129-0FBC7A40D9FC}">
      <dgm:prSet/>
      <dgm:spPr/>
      <dgm:t>
        <a:bodyPr/>
        <a:lstStyle/>
        <a:p>
          <a:r>
            <a:rPr lang="en-IN" b="1" dirty="0"/>
            <a:t>Sender:</a:t>
          </a:r>
          <a:endParaRPr lang="en-US" dirty="0"/>
        </a:p>
      </dgm:t>
    </dgm:pt>
    <dgm:pt modelId="{F03A0CCB-1797-4291-BA47-372F663CDCAC}" type="parTrans" cxnId="{1541B4DD-0C59-4817-B30F-FD029142A759}">
      <dgm:prSet/>
      <dgm:spPr/>
      <dgm:t>
        <a:bodyPr/>
        <a:lstStyle/>
        <a:p>
          <a:endParaRPr lang="en-US"/>
        </a:p>
      </dgm:t>
    </dgm:pt>
    <dgm:pt modelId="{EE6FB9A4-696F-45C8-BCA2-D4786ED9678E}" type="sibTrans" cxnId="{1541B4DD-0C59-4817-B30F-FD029142A759}">
      <dgm:prSet/>
      <dgm:spPr/>
      <dgm:t>
        <a:bodyPr/>
        <a:lstStyle/>
        <a:p>
          <a:endParaRPr lang="en-US"/>
        </a:p>
      </dgm:t>
    </dgm:pt>
    <dgm:pt modelId="{242CEC95-0B4D-4BA6-A6AB-ED20263A650A}">
      <dgm:prSet/>
      <dgm:spPr/>
      <dgm:t>
        <a:bodyPr/>
        <a:lstStyle/>
        <a:p>
          <a:r>
            <a:rPr lang="en-IN" dirty="0"/>
            <a:t>A sender is any such device which is capable of sending data over a network.</a:t>
          </a:r>
          <a:endParaRPr lang="en-US" dirty="0"/>
        </a:p>
      </dgm:t>
    </dgm:pt>
    <dgm:pt modelId="{3D76DA04-5613-4693-AC21-30E7FD1E6B15}" type="parTrans" cxnId="{5A6B6287-3B81-4107-AA44-8321EAD1EE31}">
      <dgm:prSet/>
      <dgm:spPr/>
      <dgm:t>
        <a:bodyPr/>
        <a:lstStyle/>
        <a:p>
          <a:endParaRPr lang="en-US"/>
        </a:p>
      </dgm:t>
    </dgm:pt>
    <dgm:pt modelId="{1DE76A40-B006-4C3D-B020-B1D7042F9163}" type="sibTrans" cxnId="{5A6B6287-3B81-4107-AA44-8321EAD1EE31}">
      <dgm:prSet/>
      <dgm:spPr/>
      <dgm:t>
        <a:bodyPr/>
        <a:lstStyle/>
        <a:p>
          <a:endParaRPr lang="en-US"/>
        </a:p>
      </dgm:t>
    </dgm:pt>
    <dgm:pt modelId="{62AC2120-8D6E-4CEF-9E9B-26E9D8D2870F}">
      <dgm:prSet/>
      <dgm:spPr/>
      <dgm:t>
        <a:bodyPr/>
        <a:lstStyle/>
        <a:p>
          <a:r>
            <a:rPr lang="en-IN" dirty="0"/>
            <a:t>It can be a computer, mobile phone, smartwatch etc.</a:t>
          </a:r>
          <a:endParaRPr lang="en-US" dirty="0"/>
        </a:p>
      </dgm:t>
    </dgm:pt>
    <dgm:pt modelId="{9FFED5A7-164E-4665-9C86-30FD4C71D3BC}" type="parTrans" cxnId="{B8C88B3A-F034-4E2C-86F4-784BFB6C92BE}">
      <dgm:prSet/>
      <dgm:spPr/>
      <dgm:t>
        <a:bodyPr/>
        <a:lstStyle/>
        <a:p>
          <a:endParaRPr lang="en-US"/>
        </a:p>
      </dgm:t>
    </dgm:pt>
    <dgm:pt modelId="{73C319A9-C175-4DB4-AAE5-A40E50F06049}" type="sibTrans" cxnId="{B8C88B3A-F034-4E2C-86F4-784BFB6C92BE}">
      <dgm:prSet/>
      <dgm:spPr/>
      <dgm:t>
        <a:bodyPr/>
        <a:lstStyle/>
        <a:p>
          <a:endParaRPr lang="en-US"/>
        </a:p>
      </dgm:t>
    </dgm:pt>
    <dgm:pt modelId="{6B2AEA6C-0FE4-4FD4-BC43-42D13553ECBF}">
      <dgm:prSet/>
      <dgm:spPr/>
      <dgm:t>
        <a:bodyPr/>
        <a:lstStyle/>
        <a:p>
          <a:r>
            <a:rPr lang="en-IN" b="1" dirty="0"/>
            <a:t>Receiver</a:t>
          </a:r>
          <a:r>
            <a:rPr lang="en-IN" dirty="0"/>
            <a:t>:</a:t>
          </a:r>
          <a:endParaRPr lang="en-US" dirty="0"/>
        </a:p>
      </dgm:t>
    </dgm:pt>
    <dgm:pt modelId="{B137E66F-B28E-4F8D-95E3-F30E899CE060}" type="parTrans" cxnId="{E1253600-2C5F-43D0-BC14-285FF97F1C1E}">
      <dgm:prSet/>
      <dgm:spPr/>
      <dgm:t>
        <a:bodyPr/>
        <a:lstStyle/>
        <a:p>
          <a:endParaRPr lang="en-US"/>
        </a:p>
      </dgm:t>
    </dgm:pt>
    <dgm:pt modelId="{3394C67E-A2F8-4A40-B590-14769D536547}" type="sibTrans" cxnId="{E1253600-2C5F-43D0-BC14-285FF97F1C1E}">
      <dgm:prSet/>
      <dgm:spPr/>
      <dgm:t>
        <a:bodyPr/>
        <a:lstStyle/>
        <a:p>
          <a:endParaRPr lang="en-US"/>
        </a:p>
      </dgm:t>
    </dgm:pt>
    <dgm:pt modelId="{275DFC96-0C37-46D2-AB53-ED0294CF4DC2}">
      <dgm:prSet/>
      <dgm:spPr/>
      <dgm:t>
        <a:bodyPr/>
        <a:lstStyle/>
        <a:p>
          <a:r>
            <a:rPr lang="en-IN" dirty="0"/>
            <a:t>A receiver is any such device which is capable of receiving data from the network.</a:t>
          </a:r>
          <a:endParaRPr lang="en-US" dirty="0"/>
        </a:p>
      </dgm:t>
    </dgm:pt>
    <dgm:pt modelId="{AE22E202-DD03-47A8-94FB-9CC7C9D90E31}" type="parTrans" cxnId="{25B0D961-F848-441F-BDB6-EB21D174D4F5}">
      <dgm:prSet/>
      <dgm:spPr/>
      <dgm:t>
        <a:bodyPr/>
        <a:lstStyle/>
        <a:p>
          <a:endParaRPr lang="en-US"/>
        </a:p>
      </dgm:t>
    </dgm:pt>
    <dgm:pt modelId="{40754441-F0C2-4ED5-9F3B-E494CBA547A2}" type="sibTrans" cxnId="{25B0D961-F848-441F-BDB6-EB21D174D4F5}">
      <dgm:prSet/>
      <dgm:spPr/>
      <dgm:t>
        <a:bodyPr/>
        <a:lstStyle/>
        <a:p>
          <a:endParaRPr lang="en-US"/>
        </a:p>
      </dgm:t>
    </dgm:pt>
    <dgm:pt modelId="{10A97285-9237-4669-9BE2-6CC23CA043EA}">
      <dgm:prSet/>
      <dgm:spPr/>
      <dgm:t>
        <a:bodyPr/>
        <a:lstStyle/>
        <a:p>
          <a:r>
            <a:rPr lang="en-IN" dirty="0"/>
            <a:t>It can be any computer, laptop, television etc.</a:t>
          </a:r>
          <a:endParaRPr lang="en-US" dirty="0"/>
        </a:p>
      </dgm:t>
    </dgm:pt>
    <dgm:pt modelId="{42FF2D5D-C95C-4860-91A2-1B9F32B243E3}" type="parTrans" cxnId="{8C6BC973-6E6F-4E22-8C0A-12F33BEC5932}">
      <dgm:prSet/>
      <dgm:spPr/>
      <dgm:t>
        <a:bodyPr/>
        <a:lstStyle/>
        <a:p>
          <a:endParaRPr lang="en-US"/>
        </a:p>
      </dgm:t>
    </dgm:pt>
    <dgm:pt modelId="{22482950-221C-45AF-B100-DCE584B361AF}" type="sibTrans" cxnId="{8C6BC973-6E6F-4E22-8C0A-12F33BEC5932}">
      <dgm:prSet/>
      <dgm:spPr/>
      <dgm:t>
        <a:bodyPr/>
        <a:lstStyle/>
        <a:p>
          <a:endParaRPr lang="en-US"/>
        </a:p>
      </dgm:t>
    </dgm:pt>
    <dgm:pt modelId="{5708C4D3-1F3B-4D21-A1FF-B32C574FF870}" type="pres">
      <dgm:prSet presAssocID="{E1630A1E-76E6-445F-8B9F-8FA7FA1768E2}" presName="linear" presStyleCnt="0">
        <dgm:presLayoutVars>
          <dgm:dir/>
          <dgm:animLvl val="lvl"/>
          <dgm:resizeHandles val="exact"/>
        </dgm:presLayoutVars>
      </dgm:prSet>
      <dgm:spPr/>
    </dgm:pt>
    <dgm:pt modelId="{5EE0CBEF-321B-43E1-A933-8D7E2FD6C8B8}" type="pres">
      <dgm:prSet presAssocID="{F595F285-61FC-42C6-B129-0FBC7A40D9FC}" presName="parentLin" presStyleCnt="0"/>
      <dgm:spPr/>
    </dgm:pt>
    <dgm:pt modelId="{4639B9EA-A2DC-4115-A697-672151BAD8E4}" type="pres">
      <dgm:prSet presAssocID="{F595F285-61FC-42C6-B129-0FBC7A40D9FC}" presName="parentLeftMargin" presStyleLbl="node1" presStyleIdx="0" presStyleCnt="2"/>
      <dgm:spPr/>
    </dgm:pt>
    <dgm:pt modelId="{A4DCBACD-E083-43EE-8831-A603EBF167CD}" type="pres">
      <dgm:prSet presAssocID="{F595F285-61FC-42C6-B129-0FBC7A40D9FC}" presName="parentText" presStyleLbl="node1" presStyleIdx="0" presStyleCnt="2">
        <dgm:presLayoutVars>
          <dgm:chMax val="0"/>
          <dgm:bulletEnabled val="1"/>
        </dgm:presLayoutVars>
      </dgm:prSet>
      <dgm:spPr/>
    </dgm:pt>
    <dgm:pt modelId="{D9584580-7776-4882-85BC-83804EB6B2F6}" type="pres">
      <dgm:prSet presAssocID="{F595F285-61FC-42C6-B129-0FBC7A40D9FC}" presName="negativeSpace" presStyleCnt="0"/>
      <dgm:spPr/>
    </dgm:pt>
    <dgm:pt modelId="{3E2D47C4-FBF2-47A1-BDB2-5DC17CE2C6BF}" type="pres">
      <dgm:prSet presAssocID="{F595F285-61FC-42C6-B129-0FBC7A40D9FC}" presName="childText" presStyleLbl="conFgAcc1" presStyleIdx="0" presStyleCnt="2">
        <dgm:presLayoutVars>
          <dgm:bulletEnabled val="1"/>
        </dgm:presLayoutVars>
      </dgm:prSet>
      <dgm:spPr/>
    </dgm:pt>
    <dgm:pt modelId="{73E5210B-8B57-4AAA-BC10-FEF776A2EF91}" type="pres">
      <dgm:prSet presAssocID="{EE6FB9A4-696F-45C8-BCA2-D4786ED9678E}" presName="spaceBetweenRectangles" presStyleCnt="0"/>
      <dgm:spPr/>
    </dgm:pt>
    <dgm:pt modelId="{C0ACA9C2-CDC8-40AB-BB58-276E8E6E1B7C}" type="pres">
      <dgm:prSet presAssocID="{6B2AEA6C-0FE4-4FD4-BC43-42D13553ECBF}" presName="parentLin" presStyleCnt="0"/>
      <dgm:spPr/>
    </dgm:pt>
    <dgm:pt modelId="{C93015DC-457D-4D5B-B91C-1A75ACEB4E32}" type="pres">
      <dgm:prSet presAssocID="{6B2AEA6C-0FE4-4FD4-BC43-42D13553ECBF}" presName="parentLeftMargin" presStyleLbl="node1" presStyleIdx="0" presStyleCnt="2"/>
      <dgm:spPr/>
    </dgm:pt>
    <dgm:pt modelId="{73823629-841C-451B-9009-8855A8C75CD7}" type="pres">
      <dgm:prSet presAssocID="{6B2AEA6C-0FE4-4FD4-BC43-42D13553ECBF}" presName="parentText" presStyleLbl="node1" presStyleIdx="1" presStyleCnt="2">
        <dgm:presLayoutVars>
          <dgm:chMax val="0"/>
          <dgm:bulletEnabled val="1"/>
        </dgm:presLayoutVars>
      </dgm:prSet>
      <dgm:spPr/>
    </dgm:pt>
    <dgm:pt modelId="{3D7B24CE-6644-4B69-8D7A-547A1ADA9814}" type="pres">
      <dgm:prSet presAssocID="{6B2AEA6C-0FE4-4FD4-BC43-42D13553ECBF}" presName="negativeSpace" presStyleCnt="0"/>
      <dgm:spPr/>
    </dgm:pt>
    <dgm:pt modelId="{77C09284-9FE3-429A-B2E8-7D7F806AE20E}" type="pres">
      <dgm:prSet presAssocID="{6B2AEA6C-0FE4-4FD4-BC43-42D13553ECBF}" presName="childText" presStyleLbl="conFgAcc1" presStyleIdx="1" presStyleCnt="2">
        <dgm:presLayoutVars>
          <dgm:bulletEnabled val="1"/>
        </dgm:presLayoutVars>
      </dgm:prSet>
      <dgm:spPr/>
    </dgm:pt>
  </dgm:ptLst>
  <dgm:cxnLst>
    <dgm:cxn modelId="{E1253600-2C5F-43D0-BC14-285FF97F1C1E}" srcId="{E1630A1E-76E6-445F-8B9F-8FA7FA1768E2}" destId="{6B2AEA6C-0FE4-4FD4-BC43-42D13553ECBF}" srcOrd="1" destOrd="0" parTransId="{B137E66F-B28E-4F8D-95E3-F30E899CE060}" sibTransId="{3394C67E-A2F8-4A40-B590-14769D536547}"/>
    <dgm:cxn modelId="{EDAF0011-42BA-4564-A2F9-91D20351D7F6}" type="presOf" srcId="{275DFC96-0C37-46D2-AB53-ED0294CF4DC2}" destId="{77C09284-9FE3-429A-B2E8-7D7F806AE20E}" srcOrd="0" destOrd="0" presId="urn:microsoft.com/office/officeart/2005/8/layout/list1"/>
    <dgm:cxn modelId="{B8C88B3A-F034-4E2C-86F4-784BFB6C92BE}" srcId="{F595F285-61FC-42C6-B129-0FBC7A40D9FC}" destId="{62AC2120-8D6E-4CEF-9E9B-26E9D8D2870F}" srcOrd="1" destOrd="0" parTransId="{9FFED5A7-164E-4665-9C86-30FD4C71D3BC}" sibTransId="{73C319A9-C175-4DB4-AAE5-A40E50F06049}"/>
    <dgm:cxn modelId="{4E98D73D-C1D6-4D71-9BBD-18524C8BADF3}" type="presOf" srcId="{62AC2120-8D6E-4CEF-9E9B-26E9D8D2870F}" destId="{3E2D47C4-FBF2-47A1-BDB2-5DC17CE2C6BF}" srcOrd="0" destOrd="1" presId="urn:microsoft.com/office/officeart/2005/8/layout/list1"/>
    <dgm:cxn modelId="{3B6F0E5F-9BDC-4EA9-893E-A33BDC30CFA1}" type="presOf" srcId="{E1630A1E-76E6-445F-8B9F-8FA7FA1768E2}" destId="{5708C4D3-1F3B-4D21-A1FF-B32C574FF870}" srcOrd="0" destOrd="0" presId="urn:microsoft.com/office/officeart/2005/8/layout/list1"/>
    <dgm:cxn modelId="{25B0D961-F848-441F-BDB6-EB21D174D4F5}" srcId="{6B2AEA6C-0FE4-4FD4-BC43-42D13553ECBF}" destId="{275DFC96-0C37-46D2-AB53-ED0294CF4DC2}" srcOrd="0" destOrd="0" parTransId="{AE22E202-DD03-47A8-94FB-9CC7C9D90E31}" sibTransId="{40754441-F0C2-4ED5-9F3B-E494CBA547A2}"/>
    <dgm:cxn modelId="{8C6BC973-6E6F-4E22-8C0A-12F33BEC5932}" srcId="{6B2AEA6C-0FE4-4FD4-BC43-42D13553ECBF}" destId="{10A97285-9237-4669-9BE2-6CC23CA043EA}" srcOrd="1" destOrd="0" parTransId="{42FF2D5D-C95C-4860-91A2-1B9F32B243E3}" sibTransId="{22482950-221C-45AF-B100-DCE584B361AF}"/>
    <dgm:cxn modelId="{5A6B6287-3B81-4107-AA44-8321EAD1EE31}" srcId="{F595F285-61FC-42C6-B129-0FBC7A40D9FC}" destId="{242CEC95-0B4D-4BA6-A6AB-ED20263A650A}" srcOrd="0" destOrd="0" parTransId="{3D76DA04-5613-4693-AC21-30E7FD1E6B15}" sibTransId="{1DE76A40-B006-4C3D-B020-B1D7042F9163}"/>
    <dgm:cxn modelId="{933BEA93-A4FE-4996-A887-14F199A81C1A}" type="presOf" srcId="{10A97285-9237-4669-9BE2-6CC23CA043EA}" destId="{77C09284-9FE3-429A-B2E8-7D7F806AE20E}" srcOrd="0" destOrd="1" presId="urn:microsoft.com/office/officeart/2005/8/layout/list1"/>
    <dgm:cxn modelId="{D72D4CA5-38BB-4DAA-8956-E6D7F48567AD}" type="presOf" srcId="{F595F285-61FC-42C6-B129-0FBC7A40D9FC}" destId="{A4DCBACD-E083-43EE-8831-A603EBF167CD}" srcOrd="1" destOrd="0" presId="urn:microsoft.com/office/officeart/2005/8/layout/list1"/>
    <dgm:cxn modelId="{58435DB1-B5A6-42F8-90ED-1E2D43EA4F7C}" type="presOf" srcId="{F595F285-61FC-42C6-B129-0FBC7A40D9FC}" destId="{4639B9EA-A2DC-4115-A697-672151BAD8E4}" srcOrd="0" destOrd="0" presId="urn:microsoft.com/office/officeart/2005/8/layout/list1"/>
    <dgm:cxn modelId="{20D63AC6-BE60-4D13-9196-6D48EFD3802E}" type="presOf" srcId="{242CEC95-0B4D-4BA6-A6AB-ED20263A650A}" destId="{3E2D47C4-FBF2-47A1-BDB2-5DC17CE2C6BF}" srcOrd="0" destOrd="0" presId="urn:microsoft.com/office/officeart/2005/8/layout/list1"/>
    <dgm:cxn modelId="{DB834BD2-9B03-4205-9687-E6AB7B2126FD}" type="presOf" srcId="{6B2AEA6C-0FE4-4FD4-BC43-42D13553ECBF}" destId="{73823629-841C-451B-9009-8855A8C75CD7}" srcOrd="1" destOrd="0" presId="urn:microsoft.com/office/officeart/2005/8/layout/list1"/>
    <dgm:cxn modelId="{1541B4DD-0C59-4817-B30F-FD029142A759}" srcId="{E1630A1E-76E6-445F-8B9F-8FA7FA1768E2}" destId="{F595F285-61FC-42C6-B129-0FBC7A40D9FC}" srcOrd="0" destOrd="0" parTransId="{F03A0CCB-1797-4291-BA47-372F663CDCAC}" sibTransId="{EE6FB9A4-696F-45C8-BCA2-D4786ED9678E}"/>
    <dgm:cxn modelId="{141BF0FD-D0AD-4214-8C4E-AC099964A6A5}" type="presOf" srcId="{6B2AEA6C-0FE4-4FD4-BC43-42D13553ECBF}" destId="{C93015DC-457D-4D5B-B91C-1A75ACEB4E32}" srcOrd="0" destOrd="0" presId="urn:microsoft.com/office/officeart/2005/8/layout/list1"/>
    <dgm:cxn modelId="{3CB70536-3C1D-4A53-B090-18AD5406B32E}" type="presParOf" srcId="{5708C4D3-1F3B-4D21-A1FF-B32C574FF870}" destId="{5EE0CBEF-321B-43E1-A933-8D7E2FD6C8B8}" srcOrd="0" destOrd="0" presId="urn:microsoft.com/office/officeart/2005/8/layout/list1"/>
    <dgm:cxn modelId="{067DBE4A-7C2F-4223-9A3C-0E559CCFA5B1}" type="presParOf" srcId="{5EE0CBEF-321B-43E1-A933-8D7E2FD6C8B8}" destId="{4639B9EA-A2DC-4115-A697-672151BAD8E4}" srcOrd="0" destOrd="0" presId="urn:microsoft.com/office/officeart/2005/8/layout/list1"/>
    <dgm:cxn modelId="{DCA6A124-1C85-43DB-BE2C-B8BBD687F9D5}" type="presParOf" srcId="{5EE0CBEF-321B-43E1-A933-8D7E2FD6C8B8}" destId="{A4DCBACD-E083-43EE-8831-A603EBF167CD}" srcOrd="1" destOrd="0" presId="urn:microsoft.com/office/officeart/2005/8/layout/list1"/>
    <dgm:cxn modelId="{E5307925-CEAC-467C-9D1E-31E5E459F688}" type="presParOf" srcId="{5708C4D3-1F3B-4D21-A1FF-B32C574FF870}" destId="{D9584580-7776-4882-85BC-83804EB6B2F6}" srcOrd="1" destOrd="0" presId="urn:microsoft.com/office/officeart/2005/8/layout/list1"/>
    <dgm:cxn modelId="{63426B61-2AA6-45D1-9A82-F13018A9FB82}" type="presParOf" srcId="{5708C4D3-1F3B-4D21-A1FF-B32C574FF870}" destId="{3E2D47C4-FBF2-47A1-BDB2-5DC17CE2C6BF}" srcOrd="2" destOrd="0" presId="urn:microsoft.com/office/officeart/2005/8/layout/list1"/>
    <dgm:cxn modelId="{68A46E0E-B4CE-4943-B556-36B169A8E950}" type="presParOf" srcId="{5708C4D3-1F3B-4D21-A1FF-B32C574FF870}" destId="{73E5210B-8B57-4AAA-BC10-FEF776A2EF91}" srcOrd="3" destOrd="0" presId="urn:microsoft.com/office/officeart/2005/8/layout/list1"/>
    <dgm:cxn modelId="{3ABEC90B-3DBB-42DA-ABED-A7B18D213191}" type="presParOf" srcId="{5708C4D3-1F3B-4D21-A1FF-B32C574FF870}" destId="{C0ACA9C2-CDC8-40AB-BB58-276E8E6E1B7C}" srcOrd="4" destOrd="0" presId="urn:microsoft.com/office/officeart/2005/8/layout/list1"/>
    <dgm:cxn modelId="{53CC7A68-F5B8-419A-AB22-346A5E7BE963}" type="presParOf" srcId="{C0ACA9C2-CDC8-40AB-BB58-276E8E6E1B7C}" destId="{C93015DC-457D-4D5B-B91C-1A75ACEB4E32}" srcOrd="0" destOrd="0" presId="urn:microsoft.com/office/officeart/2005/8/layout/list1"/>
    <dgm:cxn modelId="{5CBB2F07-7293-4531-A469-6CFFF1FDFEC6}" type="presParOf" srcId="{C0ACA9C2-CDC8-40AB-BB58-276E8E6E1B7C}" destId="{73823629-841C-451B-9009-8855A8C75CD7}" srcOrd="1" destOrd="0" presId="urn:microsoft.com/office/officeart/2005/8/layout/list1"/>
    <dgm:cxn modelId="{39E4F156-2857-4FD0-83F5-C8C966DADA62}" type="presParOf" srcId="{5708C4D3-1F3B-4D21-A1FF-B32C574FF870}" destId="{3D7B24CE-6644-4B69-8D7A-547A1ADA9814}" srcOrd="5" destOrd="0" presId="urn:microsoft.com/office/officeart/2005/8/layout/list1"/>
    <dgm:cxn modelId="{12A6A013-262A-419B-B92C-9DA325B9F21E}" type="presParOf" srcId="{5708C4D3-1F3B-4D21-A1FF-B32C574FF870}" destId="{77C09284-9FE3-429A-B2E8-7D7F806AE20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3DDB7A-86A6-4E96-878E-5C203AADE4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97704BA-A77E-4D62-A762-67BCC8F5BB93}">
      <dgm:prSet/>
      <dgm:spPr/>
      <dgm:t>
        <a:bodyPr/>
        <a:lstStyle/>
        <a:p>
          <a:r>
            <a:rPr lang="en-IN" b="1" dirty="0"/>
            <a:t>Message:</a:t>
          </a:r>
          <a:endParaRPr lang="en-US" dirty="0"/>
        </a:p>
      </dgm:t>
    </dgm:pt>
    <dgm:pt modelId="{17781708-1C9A-4FA9-A833-539249F87E8F}" type="parTrans" cxnId="{A73EF05D-798E-451B-B10B-C1B8B27F4F14}">
      <dgm:prSet/>
      <dgm:spPr/>
      <dgm:t>
        <a:bodyPr/>
        <a:lstStyle/>
        <a:p>
          <a:endParaRPr lang="en-US"/>
        </a:p>
      </dgm:t>
    </dgm:pt>
    <dgm:pt modelId="{DFF7936B-F7B0-4DAC-B4C7-485717C50244}" type="sibTrans" cxnId="{A73EF05D-798E-451B-B10B-C1B8B27F4F14}">
      <dgm:prSet/>
      <dgm:spPr/>
      <dgm:t>
        <a:bodyPr/>
        <a:lstStyle/>
        <a:p>
          <a:endParaRPr lang="en-US"/>
        </a:p>
      </dgm:t>
    </dgm:pt>
    <dgm:pt modelId="{10FF2DA3-C436-4DD6-AAC9-D1C501023C2F}">
      <dgm:prSet/>
      <dgm:spPr/>
      <dgm:t>
        <a:bodyPr/>
        <a:lstStyle/>
        <a:p>
          <a:r>
            <a:rPr lang="en-IN" dirty="0"/>
            <a:t>It is the data or information that needs to be exchanged between the sender and the receiver.</a:t>
          </a:r>
          <a:endParaRPr lang="en-US" dirty="0"/>
        </a:p>
      </dgm:t>
    </dgm:pt>
    <dgm:pt modelId="{C3CA4AE2-1339-4607-9591-938C79D8ECAB}" type="parTrans" cxnId="{4C25A03D-0EBD-4A52-96DB-55EC029129BD}">
      <dgm:prSet/>
      <dgm:spPr/>
      <dgm:t>
        <a:bodyPr/>
        <a:lstStyle/>
        <a:p>
          <a:endParaRPr lang="en-US"/>
        </a:p>
      </dgm:t>
    </dgm:pt>
    <dgm:pt modelId="{B3B57000-5447-4F29-A9E3-F9BE44922317}" type="sibTrans" cxnId="{4C25A03D-0EBD-4A52-96DB-55EC029129BD}">
      <dgm:prSet/>
      <dgm:spPr/>
      <dgm:t>
        <a:bodyPr/>
        <a:lstStyle/>
        <a:p>
          <a:endParaRPr lang="en-US"/>
        </a:p>
      </dgm:t>
    </dgm:pt>
    <dgm:pt modelId="{00E97BB8-4956-4985-9EA6-B97C30F1EEBB}">
      <dgm:prSet/>
      <dgm:spPr/>
      <dgm:t>
        <a:bodyPr/>
        <a:lstStyle/>
        <a:p>
          <a:r>
            <a:rPr lang="en-IN" dirty="0"/>
            <a:t>Messages can be in the form of text, number, image, audio, video, etc.</a:t>
          </a:r>
          <a:endParaRPr lang="en-US" dirty="0"/>
        </a:p>
      </dgm:t>
    </dgm:pt>
    <dgm:pt modelId="{98E2D691-EF47-4281-84DD-CB4C2EAFEAB7}" type="parTrans" cxnId="{1067EF38-7D95-43BD-BA39-D8B14B7A308E}">
      <dgm:prSet/>
      <dgm:spPr/>
      <dgm:t>
        <a:bodyPr/>
        <a:lstStyle/>
        <a:p>
          <a:endParaRPr lang="en-US"/>
        </a:p>
      </dgm:t>
    </dgm:pt>
    <dgm:pt modelId="{D89634F3-5354-42E2-9EC2-C1CF8101BCC4}" type="sibTrans" cxnId="{1067EF38-7D95-43BD-BA39-D8B14B7A308E}">
      <dgm:prSet/>
      <dgm:spPr/>
      <dgm:t>
        <a:bodyPr/>
        <a:lstStyle/>
        <a:p>
          <a:endParaRPr lang="en-US"/>
        </a:p>
      </dgm:t>
    </dgm:pt>
    <dgm:pt modelId="{61EFE261-CB8D-41DF-B3C5-BFD262A1C20B}">
      <dgm:prSet/>
      <dgm:spPr/>
      <dgm:t>
        <a:bodyPr/>
        <a:lstStyle/>
        <a:p>
          <a:r>
            <a:rPr lang="en-IN" b="1" dirty="0"/>
            <a:t>Communication media:</a:t>
          </a:r>
          <a:endParaRPr lang="en-US" dirty="0"/>
        </a:p>
      </dgm:t>
    </dgm:pt>
    <dgm:pt modelId="{AD3A430E-A2A0-4338-941D-A1D6FD093EE1}" type="parTrans" cxnId="{1639C33D-EFFB-417B-A0C0-FB1CCBF1626E}">
      <dgm:prSet/>
      <dgm:spPr/>
      <dgm:t>
        <a:bodyPr/>
        <a:lstStyle/>
        <a:p>
          <a:endParaRPr lang="en-US"/>
        </a:p>
      </dgm:t>
    </dgm:pt>
    <dgm:pt modelId="{0586E978-2352-4CB1-B7CA-C698B5A1DC91}" type="sibTrans" cxnId="{1639C33D-EFFB-417B-A0C0-FB1CCBF1626E}">
      <dgm:prSet/>
      <dgm:spPr/>
      <dgm:t>
        <a:bodyPr/>
        <a:lstStyle/>
        <a:p>
          <a:endParaRPr lang="en-US"/>
        </a:p>
      </dgm:t>
    </dgm:pt>
    <dgm:pt modelId="{2B96054A-9629-49CF-89DD-2BD8B57C9B44}">
      <dgm:prSet/>
      <dgm:spPr/>
      <dgm:t>
        <a:bodyPr/>
        <a:lstStyle/>
        <a:p>
          <a:r>
            <a:rPr lang="en-US" dirty="0"/>
            <a:t>It is the path through which the message travels between source and destination.</a:t>
          </a:r>
        </a:p>
      </dgm:t>
    </dgm:pt>
    <dgm:pt modelId="{B0D100B4-5AFE-4405-9CA6-4BA7C56EA309}" type="parTrans" cxnId="{A565F5C8-AEDE-4FC3-8B70-21EDD2DAFC79}">
      <dgm:prSet/>
      <dgm:spPr/>
      <dgm:t>
        <a:bodyPr/>
        <a:lstStyle/>
        <a:p>
          <a:endParaRPr lang="en-US"/>
        </a:p>
      </dgm:t>
    </dgm:pt>
    <dgm:pt modelId="{C3C248AE-1BE6-4E19-A898-8F7D5BB7B3F6}" type="sibTrans" cxnId="{A565F5C8-AEDE-4FC3-8B70-21EDD2DAFC79}">
      <dgm:prSet/>
      <dgm:spPr/>
      <dgm:t>
        <a:bodyPr/>
        <a:lstStyle/>
        <a:p>
          <a:endParaRPr lang="en-US"/>
        </a:p>
      </dgm:t>
    </dgm:pt>
    <dgm:pt modelId="{F56BEF80-3ED6-4964-AC66-E3581D1675A7}">
      <dgm:prSet/>
      <dgm:spPr/>
      <dgm:t>
        <a:bodyPr/>
        <a:lstStyle/>
        <a:p>
          <a:r>
            <a:rPr lang="en-US" dirty="0"/>
            <a:t>It is also called medium or link which is either wired or wireless.</a:t>
          </a:r>
        </a:p>
      </dgm:t>
    </dgm:pt>
    <dgm:pt modelId="{D8103565-776B-4769-8FA6-CEE5FE45D43A}" type="parTrans" cxnId="{2976DFD8-B605-4399-9A83-0F71829D49DF}">
      <dgm:prSet/>
      <dgm:spPr/>
      <dgm:t>
        <a:bodyPr/>
        <a:lstStyle/>
        <a:p>
          <a:endParaRPr lang="en-US"/>
        </a:p>
      </dgm:t>
    </dgm:pt>
    <dgm:pt modelId="{01784E29-0308-4A4B-85AC-CC41202A72A9}" type="sibTrans" cxnId="{2976DFD8-B605-4399-9A83-0F71829D49DF}">
      <dgm:prSet/>
      <dgm:spPr/>
      <dgm:t>
        <a:bodyPr/>
        <a:lstStyle/>
        <a:p>
          <a:endParaRPr lang="en-US"/>
        </a:p>
      </dgm:t>
    </dgm:pt>
    <dgm:pt modelId="{AF18CA70-8AD8-4006-A959-AA3DC488CA27}" type="pres">
      <dgm:prSet presAssocID="{513DDB7A-86A6-4E96-878E-5C203AADE49E}" presName="linear" presStyleCnt="0">
        <dgm:presLayoutVars>
          <dgm:animLvl val="lvl"/>
          <dgm:resizeHandles val="exact"/>
        </dgm:presLayoutVars>
      </dgm:prSet>
      <dgm:spPr/>
    </dgm:pt>
    <dgm:pt modelId="{0AB1EE1F-1E11-406E-805A-85F9A1945C8E}" type="pres">
      <dgm:prSet presAssocID="{997704BA-A77E-4D62-A762-67BCC8F5BB93}" presName="parentText" presStyleLbl="node1" presStyleIdx="0" presStyleCnt="2">
        <dgm:presLayoutVars>
          <dgm:chMax val="0"/>
          <dgm:bulletEnabled val="1"/>
        </dgm:presLayoutVars>
      </dgm:prSet>
      <dgm:spPr/>
    </dgm:pt>
    <dgm:pt modelId="{FA23A592-A77F-4528-92B7-43B132F277AB}" type="pres">
      <dgm:prSet presAssocID="{997704BA-A77E-4D62-A762-67BCC8F5BB93}" presName="childText" presStyleLbl="revTx" presStyleIdx="0" presStyleCnt="2">
        <dgm:presLayoutVars>
          <dgm:bulletEnabled val="1"/>
        </dgm:presLayoutVars>
      </dgm:prSet>
      <dgm:spPr/>
    </dgm:pt>
    <dgm:pt modelId="{84C7BF1A-6096-4F31-B961-B9CADE6D472E}" type="pres">
      <dgm:prSet presAssocID="{61EFE261-CB8D-41DF-B3C5-BFD262A1C20B}" presName="parentText" presStyleLbl="node1" presStyleIdx="1" presStyleCnt="2">
        <dgm:presLayoutVars>
          <dgm:chMax val="0"/>
          <dgm:bulletEnabled val="1"/>
        </dgm:presLayoutVars>
      </dgm:prSet>
      <dgm:spPr/>
    </dgm:pt>
    <dgm:pt modelId="{940F6809-9E32-4B87-AF24-6A6886063049}" type="pres">
      <dgm:prSet presAssocID="{61EFE261-CB8D-41DF-B3C5-BFD262A1C20B}" presName="childText" presStyleLbl="revTx" presStyleIdx="1" presStyleCnt="2">
        <dgm:presLayoutVars>
          <dgm:bulletEnabled val="1"/>
        </dgm:presLayoutVars>
      </dgm:prSet>
      <dgm:spPr/>
    </dgm:pt>
  </dgm:ptLst>
  <dgm:cxnLst>
    <dgm:cxn modelId="{349B7315-FDB1-4D69-B144-1A3D0A8659EF}" type="presOf" srcId="{2B96054A-9629-49CF-89DD-2BD8B57C9B44}" destId="{940F6809-9E32-4B87-AF24-6A6886063049}" srcOrd="0" destOrd="0" presId="urn:microsoft.com/office/officeart/2005/8/layout/vList2"/>
    <dgm:cxn modelId="{98BD0923-0729-4327-9CBF-D008FBC1D0CC}" type="presOf" srcId="{997704BA-A77E-4D62-A762-67BCC8F5BB93}" destId="{0AB1EE1F-1E11-406E-805A-85F9A1945C8E}" srcOrd="0" destOrd="0" presId="urn:microsoft.com/office/officeart/2005/8/layout/vList2"/>
    <dgm:cxn modelId="{1067EF38-7D95-43BD-BA39-D8B14B7A308E}" srcId="{997704BA-A77E-4D62-A762-67BCC8F5BB93}" destId="{00E97BB8-4956-4985-9EA6-B97C30F1EEBB}" srcOrd="1" destOrd="0" parTransId="{98E2D691-EF47-4281-84DD-CB4C2EAFEAB7}" sibTransId="{D89634F3-5354-42E2-9EC2-C1CF8101BCC4}"/>
    <dgm:cxn modelId="{4C25A03D-0EBD-4A52-96DB-55EC029129BD}" srcId="{997704BA-A77E-4D62-A762-67BCC8F5BB93}" destId="{10FF2DA3-C436-4DD6-AAC9-D1C501023C2F}" srcOrd="0" destOrd="0" parTransId="{C3CA4AE2-1339-4607-9591-938C79D8ECAB}" sibTransId="{B3B57000-5447-4F29-A9E3-F9BE44922317}"/>
    <dgm:cxn modelId="{1639C33D-EFFB-417B-A0C0-FB1CCBF1626E}" srcId="{513DDB7A-86A6-4E96-878E-5C203AADE49E}" destId="{61EFE261-CB8D-41DF-B3C5-BFD262A1C20B}" srcOrd="1" destOrd="0" parTransId="{AD3A430E-A2A0-4338-941D-A1D6FD093EE1}" sibTransId="{0586E978-2352-4CB1-B7CA-C698B5A1DC91}"/>
    <dgm:cxn modelId="{A73EF05D-798E-451B-B10B-C1B8B27F4F14}" srcId="{513DDB7A-86A6-4E96-878E-5C203AADE49E}" destId="{997704BA-A77E-4D62-A762-67BCC8F5BB93}" srcOrd="0" destOrd="0" parTransId="{17781708-1C9A-4FA9-A833-539249F87E8F}" sibTransId="{DFF7936B-F7B0-4DAC-B4C7-485717C50244}"/>
    <dgm:cxn modelId="{805C4688-D2DD-436D-A31D-32F315383DDA}" type="presOf" srcId="{10FF2DA3-C436-4DD6-AAC9-D1C501023C2F}" destId="{FA23A592-A77F-4528-92B7-43B132F277AB}" srcOrd="0" destOrd="0" presId="urn:microsoft.com/office/officeart/2005/8/layout/vList2"/>
    <dgm:cxn modelId="{3D99A8BC-BC66-46EA-A373-7417C78D39D7}" type="presOf" srcId="{00E97BB8-4956-4985-9EA6-B97C30F1EEBB}" destId="{FA23A592-A77F-4528-92B7-43B132F277AB}" srcOrd="0" destOrd="1" presId="urn:microsoft.com/office/officeart/2005/8/layout/vList2"/>
    <dgm:cxn modelId="{9F30E3BF-339B-4FF1-A855-B911C7900867}" type="presOf" srcId="{F56BEF80-3ED6-4964-AC66-E3581D1675A7}" destId="{940F6809-9E32-4B87-AF24-6A6886063049}" srcOrd="0" destOrd="1" presId="urn:microsoft.com/office/officeart/2005/8/layout/vList2"/>
    <dgm:cxn modelId="{A565F5C8-AEDE-4FC3-8B70-21EDD2DAFC79}" srcId="{61EFE261-CB8D-41DF-B3C5-BFD262A1C20B}" destId="{2B96054A-9629-49CF-89DD-2BD8B57C9B44}" srcOrd="0" destOrd="0" parTransId="{B0D100B4-5AFE-4405-9CA6-4BA7C56EA309}" sibTransId="{C3C248AE-1BE6-4E19-A898-8F7D5BB7B3F6}"/>
    <dgm:cxn modelId="{CF45A2D8-D78E-48EB-B439-174089FC337B}" type="presOf" srcId="{513DDB7A-86A6-4E96-878E-5C203AADE49E}" destId="{AF18CA70-8AD8-4006-A959-AA3DC488CA27}" srcOrd="0" destOrd="0" presId="urn:microsoft.com/office/officeart/2005/8/layout/vList2"/>
    <dgm:cxn modelId="{2976DFD8-B605-4399-9A83-0F71829D49DF}" srcId="{61EFE261-CB8D-41DF-B3C5-BFD262A1C20B}" destId="{F56BEF80-3ED6-4964-AC66-E3581D1675A7}" srcOrd="1" destOrd="0" parTransId="{D8103565-776B-4769-8FA6-CEE5FE45D43A}" sibTransId="{01784E29-0308-4A4B-85AC-CC41202A72A9}"/>
    <dgm:cxn modelId="{1D39D8FB-CC82-4C05-AF49-E37499902306}" type="presOf" srcId="{61EFE261-CB8D-41DF-B3C5-BFD262A1C20B}" destId="{84C7BF1A-6096-4F31-B961-B9CADE6D472E}" srcOrd="0" destOrd="0" presId="urn:microsoft.com/office/officeart/2005/8/layout/vList2"/>
    <dgm:cxn modelId="{BD8822BD-49D2-4D39-AADF-2226F764E58D}" type="presParOf" srcId="{AF18CA70-8AD8-4006-A959-AA3DC488CA27}" destId="{0AB1EE1F-1E11-406E-805A-85F9A1945C8E}" srcOrd="0" destOrd="0" presId="urn:microsoft.com/office/officeart/2005/8/layout/vList2"/>
    <dgm:cxn modelId="{DA748681-1118-42A2-823F-CBB7091EA8B5}" type="presParOf" srcId="{AF18CA70-8AD8-4006-A959-AA3DC488CA27}" destId="{FA23A592-A77F-4528-92B7-43B132F277AB}" srcOrd="1" destOrd="0" presId="urn:microsoft.com/office/officeart/2005/8/layout/vList2"/>
    <dgm:cxn modelId="{6C209C40-07BD-4E7E-9148-7DB39217A789}" type="presParOf" srcId="{AF18CA70-8AD8-4006-A959-AA3DC488CA27}" destId="{84C7BF1A-6096-4F31-B961-B9CADE6D472E}" srcOrd="2" destOrd="0" presId="urn:microsoft.com/office/officeart/2005/8/layout/vList2"/>
    <dgm:cxn modelId="{31940111-F1D7-445A-B60C-1A814054845F}" type="presParOf" srcId="{AF18CA70-8AD8-4006-A959-AA3DC488CA27}" destId="{940F6809-9E32-4B87-AF24-6A688606304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C57BC3-D6EF-464B-A6B7-BA4325CFC310}"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E2FE70F2-94F8-41D0-93D6-803C3B67EA38}">
      <dgm:prSet/>
      <dgm:spPr/>
      <dgm:t>
        <a:bodyPr/>
        <a:lstStyle/>
        <a:p>
          <a:pPr rtl="0"/>
          <a:r>
            <a:rPr lang="en-US" dirty="0">
              <a:latin typeface="Neue Haas Grotesk Text Pro"/>
            </a:rPr>
            <a:t>1.What do you mean by </a:t>
          </a:r>
          <a:r>
            <a:rPr lang="en-US" dirty="0"/>
            <a:t>communication?[S1]</a:t>
          </a:r>
        </a:p>
      </dgm:t>
    </dgm:pt>
    <dgm:pt modelId="{DCB95B05-C318-4822-8A5A-E6635D32A2CE}" type="parTrans" cxnId="{24AC3118-D60E-4198-811A-3B67FE72F4B9}">
      <dgm:prSet/>
      <dgm:spPr/>
      <dgm:t>
        <a:bodyPr/>
        <a:lstStyle/>
        <a:p>
          <a:endParaRPr lang="en-US"/>
        </a:p>
      </dgm:t>
    </dgm:pt>
    <dgm:pt modelId="{53FCC0C8-76C0-44EC-8ECD-D98407A42D81}" type="sibTrans" cxnId="{24AC3118-D60E-4198-811A-3B67FE72F4B9}">
      <dgm:prSet phldrT="01" phldr="0"/>
      <dgm:spPr/>
      <dgm:t>
        <a:bodyPr/>
        <a:lstStyle/>
        <a:p>
          <a:endParaRPr lang="en-US"/>
        </a:p>
      </dgm:t>
    </dgm:pt>
    <dgm:pt modelId="{931DE903-7D94-45F3-9093-10D52062F2AA}">
      <dgm:prSet/>
      <dgm:spPr/>
      <dgm:t>
        <a:bodyPr/>
        <a:lstStyle/>
        <a:p>
          <a:r>
            <a:rPr lang="en-US" dirty="0">
              <a:latin typeface="Neue Haas Grotesk Text Pro"/>
            </a:rPr>
            <a:t>2.</a:t>
          </a:r>
          <a:r>
            <a:rPr lang="en-US" dirty="0"/>
            <a:t>Who is a sender?[S3]</a:t>
          </a:r>
        </a:p>
      </dgm:t>
    </dgm:pt>
    <dgm:pt modelId="{C2B593D7-9489-4250-8BA2-ED796E9C8079}" type="parTrans" cxnId="{3FAC1A32-6A3F-4062-B882-C013F3228692}">
      <dgm:prSet/>
      <dgm:spPr/>
      <dgm:t>
        <a:bodyPr/>
        <a:lstStyle/>
        <a:p>
          <a:endParaRPr lang="en-US"/>
        </a:p>
      </dgm:t>
    </dgm:pt>
    <dgm:pt modelId="{D43B874C-9397-4D18-86FE-38D9A6FD8641}" type="sibTrans" cxnId="{3FAC1A32-6A3F-4062-B882-C013F3228692}">
      <dgm:prSet phldrT="02" phldr="0"/>
      <dgm:spPr/>
      <dgm:t>
        <a:bodyPr/>
        <a:lstStyle/>
        <a:p>
          <a:endParaRPr lang="en-US"/>
        </a:p>
      </dgm:t>
    </dgm:pt>
    <dgm:pt modelId="{C7A732BE-E77F-4597-BD7D-73B1ADF0A1A6}">
      <dgm:prSet/>
      <dgm:spPr/>
      <dgm:t>
        <a:bodyPr/>
        <a:lstStyle/>
        <a:p>
          <a:r>
            <a:rPr lang="en-US" dirty="0">
              <a:latin typeface="Neue Haas Grotesk Text Pro"/>
            </a:rPr>
            <a:t>3.Who</a:t>
          </a:r>
          <a:r>
            <a:rPr lang="en-US" dirty="0"/>
            <a:t> is a receiver?[S3]</a:t>
          </a:r>
        </a:p>
      </dgm:t>
    </dgm:pt>
    <dgm:pt modelId="{B7ADD6EE-61ED-4F29-91D9-99392565E6C1}" type="parTrans" cxnId="{4BEACD37-188F-4811-8583-E3088022CB6D}">
      <dgm:prSet/>
      <dgm:spPr/>
      <dgm:t>
        <a:bodyPr/>
        <a:lstStyle/>
        <a:p>
          <a:endParaRPr lang="en-US"/>
        </a:p>
      </dgm:t>
    </dgm:pt>
    <dgm:pt modelId="{5B846300-F80F-4600-9F73-31F021113A8A}" type="sibTrans" cxnId="{4BEACD37-188F-4811-8583-E3088022CB6D}">
      <dgm:prSet phldrT="03" phldr="0"/>
      <dgm:spPr/>
      <dgm:t>
        <a:bodyPr/>
        <a:lstStyle/>
        <a:p>
          <a:endParaRPr lang="en-US"/>
        </a:p>
      </dgm:t>
    </dgm:pt>
    <dgm:pt modelId="{1225CDBF-6F80-4B2D-B401-2209B9E92B4E}">
      <dgm:prSet/>
      <dgm:spPr/>
      <dgm:t>
        <a:bodyPr/>
        <a:lstStyle/>
        <a:p>
          <a:r>
            <a:rPr lang="en-US" dirty="0">
              <a:latin typeface="Neue Haas Grotesk Text Pro"/>
            </a:rPr>
            <a:t>4.What</a:t>
          </a:r>
          <a:r>
            <a:rPr lang="en-US" dirty="0"/>
            <a:t> are nodes?[S4]</a:t>
          </a:r>
        </a:p>
      </dgm:t>
    </dgm:pt>
    <dgm:pt modelId="{510A1C17-4B92-4BCA-9EE5-124F3BED3567}" type="parTrans" cxnId="{D70D4DE3-6342-49E4-A616-929A8F287915}">
      <dgm:prSet/>
      <dgm:spPr/>
      <dgm:t>
        <a:bodyPr/>
        <a:lstStyle/>
        <a:p>
          <a:endParaRPr lang="en-US"/>
        </a:p>
      </dgm:t>
    </dgm:pt>
    <dgm:pt modelId="{78D66B7A-DCCD-42D5-8143-2881D09C842D}" type="sibTrans" cxnId="{D70D4DE3-6342-49E4-A616-929A8F287915}">
      <dgm:prSet phldrT="04" phldr="0"/>
      <dgm:spPr/>
      <dgm:t>
        <a:bodyPr/>
        <a:lstStyle/>
        <a:p>
          <a:endParaRPr lang="en-US"/>
        </a:p>
      </dgm:t>
    </dgm:pt>
    <dgm:pt modelId="{46398C2E-7450-4D94-9CFB-7B08864DB612}">
      <dgm:prSet/>
      <dgm:spPr/>
      <dgm:t>
        <a:bodyPr/>
        <a:lstStyle/>
        <a:p>
          <a:r>
            <a:rPr lang="en-US" dirty="0">
              <a:latin typeface="Neue Haas Grotesk Text Pro"/>
            </a:rPr>
            <a:t>5.Path</a:t>
          </a:r>
          <a:r>
            <a:rPr lang="en-US" dirty="0"/>
            <a:t> through which the message travels is called________________ .[S4]</a:t>
          </a:r>
        </a:p>
      </dgm:t>
    </dgm:pt>
    <dgm:pt modelId="{4ABD71B2-3965-474E-8FD6-C86D5ED9F9B3}" type="parTrans" cxnId="{3EC63E22-288F-4A8F-A451-67B3D11D7685}">
      <dgm:prSet/>
      <dgm:spPr/>
      <dgm:t>
        <a:bodyPr/>
        <a:lstStyle/>
        <a:p>
          <a:endParaRPr lang="en-US"/>
        </a:p>
      </dgm:t>
    </dgm:pt>
    <dgm:pt modelId="{9CC5BB36-397A-4F42-BBBF-29A5E52923A3}" type="sibTrans" cxnId="{3EC63E22-288F-4A8F-A451-67B3D11D7685}">
      <dgm:prSet phldrT="05" phldr="0"/>
      <dgm:spPr/>
      <dgm:t>
        <a:bodyPr/>
        <a:lstStyle/>
        <a:p>
          <a:endParaRPr lang="en-US"/>
        </a:p>
      </dgm:t>
    </dgm:pt>
    <dgm:pt modelId="{3D41B9DF-0712-4B44-8186-B7B2FD43AB47}" type="pres">
      <dgm:prSet presAssocID="{BBC57BC3-D6EF-464B-A6B7-BA4325CFC310}" presName="vert0" presStyleCnt="0">
        <dgm:presLayoutVars>
          <dgm:dir/>
          <dgm:animOne val="branch"/>
          <dgm:animLvl val="lvl"/>
        </dgm:presLayoutVars>
      </dgm:prSet>
      <dgm:spPr/>
    </dgm:pt>
    <dgm:pt modelId="{5DFD780F-A1E5-4646-A2B6-DA368733F643}" type="pres">
      <dgm:prSet presAssocID="{E2FE70F2-94F8-41D0-93D6-803C3B67EA38}" presName="thickLine" presStyleLbl="alignNode1" presStyleIdx="0" presStyleCnt="5"/>
      <dgm:spPr/>
    </dgm:pt>
    <dgm:pt modelId="{13F229C5-65A7-4F54-9567-2F3A6D77CDA6}" type="pres">
      <dgm:prSet presAssocID="{E2FE70F2-94F8-41D0-93D6-803C3B67EA38}" presName="horz1" presStyleCnt="0"/>
      <dgm:spPr/>
    </dgm:pt>
    <dgm:pt modelId="{9B8935DF-C373-4676-AA59-06C3D9A00307}" type="pres">
      <dgm:prSet presAssocID="{E2FE70F2-94F8-41D0-93D6-803C3B67EA38}" presName="tx1" presStyleLbl="revTx" presStyleIdx="0" presStyleCnt="5"/>
      <dgm:spPr/>
    </dgm:pt>
    <dgm:pt modelId="{B46B1B03-7217-4A19-94C3-85753FC7F18A}" type="pres">
      <dgm:prSet presAssocID="{E2FE70F2-94F8-41D0-93D6-803C3B67EA38}" presName="vert1" presStyleCnt="0"/>
      <dgm:spPr/>
    </dgm:pt>
    <dgm:pt modelId="{AAA4E1D8-7200-47C2-9776-57B1A15D577A}" type="pres">
      <dgm:prSet presAssocID="{931DE903-7D94-45F3-9093-10D52062F2AA}" presName="thickLine" presStyleLbl="alignNode1" presStyleIdx="1" presStyleCnt="5"/>
      <dgm:spPr/>
    </dgm:pt>
    <dgm:pt modelId="{0EDE2FAD-2C58-4DD4-9CAE-54BB74D22D90}" type="pres">
      <dgm:prSet presAssocID="{931DE903-7D94-45F3-9093-10D52062F2AA}" presName="horz1" presStyleCnt="0"/>
      <dgm:spPr/>
    </dgm:pt>
    <dgm:pt modelId="{B1CAA238-316F-4CE2-94ED-FCBAABE0C07E}" type="pres">
      <dgm:prSet presAssocID="{931DE903-7D94-45F3-9093-10D52062F2AA}" presName="tx1" presStyleLbl="revTx" presStyleIdx="1" presStyleCnt="5"/>
      <dgm:spPr/>
    </dgm:pt>
    <dgm:pt modelId="{A6DA45E2-1142-4CB4-AE46-C8EC4E81239C}" type="pres">
      <dgm:prSet presAssocID="{931DE903-7D94-45F3-9093-10D52062F2AA}" presName="vert1" presStyleCnt="0"/>
      <dgm:spPr/>
    </dgm:pt>
    <dgm:pt modelId="{A8827282-762A-4CF3-8D6F-A3AD4DCDD508}" type="pres">
      <dgm:prSet presAssocID="{C7A732BE-E77F-4597-BD7D-73B1ADF0A1A6}" presName="thickLine" presStyleLbl="alignNode1" presStyleIdx="2" presStyleCnt="5"/>
      <dgm:spPr/>
    </dgm:pt>
    <dgm:pt modelId="{6E12517D-CD2A-49DE-9F37-E3C67D1DDB4A}" type="pres">
      <dgm:prSet presAssocID="{C7A732BE-E77F-4597-BD7D-73B1ADF0A1A6}" presName="horz1" presStyleCnt="0"/>
      <dgm:spPr/>
    </dgm:pt>
    <dgm:pt modelId="{0DA009A7-618B-4DDB-86BD-B35B7279843B}" type="pres">
      <dgm:prSet presAssocID="{C7A732BE-E77F-4597-BD7D-73B1ADF0A1A6}" presName="tx1" presStyleLbl="revTx" presStyleIdx="2" presStyleCnt="5"/>
      <dgm:spPr/>
    </dgm:pt>
    <dgm:pt modelId="{2B0C9623-1832-42C5-A418-41C018EB6D76}" type="pres">
      <dgm:prSet presAssocID="{C7A732BE-E77F-4597-BD7D-73B1ADF0A1A6}" presName="vert1" presStyleCnt="0"/>
      <dgm:spPr/>
    </dgm:pt>
    <dgm:pt modelId="{B9568C85-F48E-4D0F-BB8A-B245F90A3311}" type="pres">
      <dgm:prSet presAssocID="{1225CDBF-6F80-4B2D-B401-2209B9E92B4E}" presName="thickLine" presStyleLbl="alignNode1" presStyleIdx="3" presStyleCnt="5"/>
      <dgm:spPr/>
    </dgm:pt>
    <dgm:pt modelId="{F0F40E2E-6EDD-41AF-878A-549C8D44A52B}" type="pres">
      <dgm:prSet presAssocID="{1225CDBF-6F80-4B2D-B401-2209B9E92B4E}" presName="horz1" presStyleCnt="0"/>
      <dgm:spPr/>
    </dgm:pt>
    <dgm:pt modelId="{D948E06C-7A54-4420-8CA8-B4B80CD3FC78}" type="pres">
      <dgm:prSet presAssocID="{1225CDBF-6F80-4B2D-B401-2209B9E92B4E}" presName="tx1" presStyleLbl="revTx" presStyleIdx="3" presStyleCnt="5"/>
      <dgm:spPr/>
    </dgm:pt>
    <dgm:pt modelId="{36686EFD-2382-45A5-9888-9B37EEF228D0}" type="pres">
      <dgm:prSet presAssocID="{1225CDBF-6F80-4B2D-B401-2209B9E92B4E}" presName="vert1" presStyleCnt="0"/>
      <dgm:spPr/>
    </dgm:pt>
    <dgm:pt modelId="{50042778-47E5-4FB3-BFCE-B4AFE1AAFCB8}" type="pres">
      <dgm:prSet presAssocID="{46398C2E-7450-4D94-9CFB-7B08864DB612}" presName="thickLine" presStyleLbl="alignNode1" presStyleIdx="4" presStyleCnt="5"/>
      <dgm:spPr/>
    </dgm:pt>
    <dgm:pt modelId="{66B9139B-DE73-4444-B2C6-59B3729F9A88}" type="pres">
      <dgm:prSet presAssocID="{46398C2E-7450-4D94-9CFB-7B08864DB612}" presName="horz1" presStyleCnt="0"/>
      <dgm:spPr/>
    </dgm:pt>
    <dgm:pt modelId="{5F02F46F-E5B1-4BC8-837B-C5DFF611338B}" type="pres">
      <dgm:prSet presAssocID="{46398C2E-7450-4D94-9CFB-7B08864DB612}" presName="tx1" presStyleLbl="revTx" presStyleIdx="4" presStyleCnt="5"/>
      <dgm:spPr/>
    </dgm:pt>
    <dgm:pt modelId="{26843C91-B4F2-48F4-9B2C-8AC26BD32392}" type="pres">
      <dgm:prSet presAssocID="{46398C2E-7450-4D94-9CFB-7B08864DB612}" presName="vert1" presStyleCnt="0"/>
      <dgm:spPr/>
    </dgm:pt>
  </dgm:ptLst>
  <dgm:cxnLst>
    <dgm:cxn modelId="{24AC3118-D60E-4198-811A-3B67FE72F4B9}" srcId="{BBC57BC3-D6EF-464B-A6B7-BA4325CFC310}" destId="{E2FE70F2-94F8-41D0-93D6-803C3B67EA38}" srcOrd="0" destOrd="0" parTransId="{DCB95B05-C318-4822-8A5A-E6635D32A2CE}" sibTransId="{53FCC0C8-76C0-44EC-8ECD-D98407A42D81}"/>
    <dgm:cxn modelId="{E19FB319-DC25-4339-9D20-8B88CDA2D862}" type="presOf" srcId="{C7A732BE-E77F-4597-BD7D-73B1ADF0A1A6}" destId="{0DA009A7-618B-4DDB-86BD-B35B7279843B}" srcOrd="0" destOrd="0" presId="urn:microsoft.com/office/officeart/2008/layout/LinedList"/>
    <dgm:cxn modelId="{3EC63E22-288F-4A8F-A451-67B3D11D7685}" srcId="{BBC57BC3-D6EF-464B-A6B7-BA4325CFC310}" destId="{46398C2E-7450-4D94-9CFB-7B08864DB612}" srcOrd="4" destOrd="0" parTransId="{4ABD71B2-3965-474E-8FD6-C86D5ED9F9B3}" sibTransId="{9CC5BB36-397A-4F42-BBBF-29A5E52923A3}"/>
    <dgm:cxn modelId="{3FAC1A32-6A3F-4062-B882-C013F3228692}" srcId="{BBC57BC3-D6EF-464B-A6B7-BA4325CFC310}" destId="{931DE903-7D94-45F3-9093-10D52062F2AA}" srcOrd="1" destOrd="0" parTransId="{C2B593D7-9489-4250-8BA2-ED796E9C8079}" sibTransId="{D43B874C-9397-4D18-86FE-38D9A6FD8641}"/>
    <dgm:cxn modelId="{4BEACD37-188F-4811-8583-E3088022CB6D}" srcId="{BBC57BC3-D6EF-464B-A6B7-BA4325CFC310}" destId="{C7A732BE-E77F-4597-BD7D-73B1ADF0A1A6}" srcOrd="2" destOrd="0" parTransId="{B7ADD6EE-61ED-4F29-91D9-99392565E6C1}" sibTransId="{5B846300-F80F-4600-9F73-31F021113A8A}"/>
    <dgm:cxn modelId="{85D13246-DB87-4DAB-B4CB-BC80813C2310}" type="presOf" srcId="{E2FE70F2-94F8-41D0-93D6-803C3B67EA38}" destId="{9B8935DF-C373-4676-AA59-06C3D9A00307}" srcOrd="0" destOrd="0" presId="urn:microsoft.com/office/officeart/2008/layout/LinedList"/>
    <dgm:cxn modelId="{E0C5127E-E634-4212-B3A6-7F9734F6903A}" type="presOf" srcId="{931DE903-7D94-45F3-9093-10D52062F2AA}" destId="{B1CAA238-316F-4CE2-94ED-FCBAABE0C07E}" srcOrd="0" destOrd="0" presId="urn:microsoft.com/office/officeart/2008/layout/LinedList"/>
    <dgm:cxn modelId="{F3FCB37F-47A1-411F-AC84-E6435E7FB706}" type="presOf" srcId="{BBC57BC3-D6EF-464B-A6B7-BA4325CFC310}" destId="{3D41B9DF-0712-4B44-8186-B7B2FD43AB47}" srcOrd="0" destOrd="0" presId="urn:microsoft.com/office/officeart/2008/layout/LinedList"/>
    <dgm:cxn modelId="{610B8A9D-FA9E-40E7-BCD8-F0DC1D9AB19D}" type="presOf" srcId="{46398C2E-7450-4D94-9CFB-7B08864DB612}" destId="{5F02F46F-E5B1-4BC8-837B-C5DFF611338B}" srcOrd="0" destOrd="0" presId="urn:microsoft.com/office/officeart/2008/layout/LinedList"/>
    <dgm:cxn modelId="{86009EBA-2FC6-49F1-9C74-9DF6AA9E9B3E}" type="presOf" srcId="{1225CDBF-6F80-4B2D-B401-2209B9E92B4E}" destId="{D948E06C-7A54-4420-8CA8-B4B80CD3FC78}" srcOrd="0" destOrd="0" presId="urn:microsoft.com/office/officeart/2008/layout/LinedList"/>
    <dgm:cxn modelId="{D70D4DE3-6342-49E4-A616-929A8F287915}" srcId="{BBC57BC3-D6EF-464B-A6B7-BA4325CFC310}" destId="{1225CDBF-6F80-4B2D-B401-2209B9E92B4E}" srcOrd="3" destOrd="0" parTransId="{510A1C17-4B92-4BCA-9EE5-124F3BED3567}" sibTransId="{78D66B7A-DCCD-42D5-8143-2881D09C842D}"/>
    <dgm:cxn modelId="{391F17E3-25EE-41CB-BE16-3218759E21F1}" type="presParOf" srcId="{3D41B9DF-0712-4B44-8186-B7B2FD43AB47}" destId="{5DFD780F-A1E5-4646-A2B6-DA368733F643}" srcOrd="0" destOrd="0" presId="urn:microsoft.com/office/officeart/2008/layout/LinedList"/>
    <dgm:cxn modelId="{C6F7A0CD-3C88-4E6B-99AE-7E7F7C101980}" type="presParOf" srcId="{3D41B9DF-0712-4B44-8186-B7B2FD43AB47}" destId="{13F229C5-65A7-4F54-9567-2F3A6D77CDA6}" srcOrd="1" destOrd="0" presId="urn:microsoft.com/office/officeart/2008/layout/LinedList"/>
    <dgm:cxn modelId="{8A543A63-7BBE-4B41-A082-E77463DE1001}" type="presParOf" srcId="{13F229C5-65A7-4F54-9567-2F3A6D77CDA6}" destId="{9B8935DF-C373-4676-AA59-06C3D9A00307}" srcOrd="0" destOrd="0" presId="urn:microsoft.com/office/officeart/2008/layout/LinedList"/>
    <dgm:cxn modelId="{700B2830-E209-4E92-951E-E91055B366FB}" type="presParOf" srcId="{13F229C5-65A7-4F54-9567-2F3A6D77CDA6}" destId="{B46B1B03-7217-4A19-94C3-85753FC7F18A}" srcOrd="1" destOrd="0" presId="urn:microsoft.com/office/officeart/2008/layout/LinedList"/>
    <dgm:cxn modelId="{F252C596-8034-481B-A725-5D15D4BA2984}" type="presParOf" srcId="{3D41B9DF-0712-4B44-8186-B7B2FD43AB47}" destId="{AAA4E1D8-7200-47C2-9776-57B1A15D577A}" srcOrd="2" destOrd="0" presId="urn:microsoft.com/office/officeart/2008/layout/LinedList"/>
    <dgm:cxn modelId="{BF1A4D07-B8B9-4BAD-B817-5C342621FA21}" type="presParOf" srcId="{3D41B9DF-0712-4B44-8186-B7B2FD43AB47}" destId="{0EDE2FAD-2C58-4DD4-9CAE-54BB74D22D90}" srcOrd="3" destOrd="0" presId="urn:microsoft.com/office/officeart/2008/layout/LinedList"/>
    <dgm:cxn modelId="{2C7F7367-5EF4-4A66-B46D-1EA0CBB6880A}" type="presParOf" srcId="{0EDE2FAD-2C58-4DD4-9CAE-54BB74D22D90}" destId="{B1CAA238-316F-4CE2-94ED-FCBAABE0C07E}" srcOrd="0" destOrd="0" presId="urn:microsoft.com/office/officeart/2008/layout/LinedList"/>
    <dgm:cxn modelId="{E4032970-2D71-42CB-B8F6-7EA75CB2A7DA}" type="presParOf" srcId="{0EDE2FAD-2C58-4DD4-9CAE-54BB74D22D90}" destId="{A6DA45E2-1142-4CB4-AE46-C8EC4E81239C}" srcOrd="1" destOrd="0" presId="urn:microsoft.com/office/officeart/2008/layout/LinedList"/>
    <dgm:cxn modelId="{5675F3E5-73DD-4A2F-9E07-C95830698379}" type="presParOf" srcId="{3D41B9DF-0712-4B44-8186-B7B2FD43AB47}" destId="{A8827282-762A-4CF3-8D6F-A3AD4DCDD508}" srcOrd="4" destOrd="0" presId="urn:microsoft.com/office/officeart/2008/layout/LinedList"/>
    <dgm:cxn modelId="{A6A91F86-F400-4E75-BFC2-FCECE8C9F6EE}" type="presParOf" srcId="{3D41B9DF-0712-4B44-8186-B7B2FD43AB47}" destId="{6E12517D-CD2A-49DE-9F37-E3C67D1DDB4A}" srcOrd="5" destOrd="0" presId="urn:microsoft.com/office/officeart/2008/layout/LinedList"/>
    <dgm:cxn modelId="{040455E6-DA2D-4F9D-9B00-3BFDE1E58C16}" type="presParOf" srcId="{6E12517D-CD2A-49DE-9F37-E3C67D1DDB4A}" destId="{0DA009A7-618B-4DDB-86BD-B35B7279843B}" srcOrd="0" destOrd="0" presId="urn:microsoft.com/office/officeart/2008/layout/LinedList"/>
    <dgm:cxn modelId="{D3523BFE-6946-4D28-9409-D24768469EA5}" type="presParOf" srcId="{6E12517D-CD2A-49DE-9F37-E3C67D1DDB4A}" destId="{2B0C9623-1832-42C5-A418-41C018EB6D76}" srcOrd="1" destOrd="0" presId="urn:microsoft.com/office/officeart/2008/layout/LinedList"/>
    <dgm:cxn modelId="{74C10984-236A-4776-8AF3-E3889DEE601F}" type="presParOf" srcId="{3D41B9DF-0712-4B44-8186-B7B2FD43AB47}" destId="{B9568C85-F48E-4D0F-BB8A-B245F90A3311}" srcOrd="6" destOrd="0" presId="urn:microsoft.com/office/officeart/2008/layout/LinedList"/>
    <dgm:cxn modelId="{B1DAFF6A-CE44-4B70-8D88-BC3171ADD94D}" type="presParOf" srcId="{3D41B9DF-0712-4B44-8186-B7B2FD43AB47}" destId="{F0F40E2E-6EDD-41AF-878A-549C8D44A52B}" srcOrd="7" destOrd="0" presId="urn:microsoft.com/office/officeart/2008/layout/LinedList"/>
    <dgm:cxn modelId="{C6F71534-7273-4CD5-B449-908D52FD5C8A}" type="presParOf" srcId="{F0F40E2E-6EDD-41AF-878A-549C8D44A52B}" destId="{D948E06C-7A54-4420-8CA8-B4B80CD3FC78}" srcOrd="0" destOrd="0" presId="urn:microsoft.com/office/officeart/2008/layout/LinedList"/>
    <dgm:cxn modelId="{A14DDBCC-3F51-427A-8803-F075AA5BA6A0}" type="presParOf" srcId="{F0F40E2E-6EDD-41AF-878A-549C8D44A52B}" destId="{36686EFD-2382-45A5-9888-9B37EEF228D0}" srcOrd="1" destOrd="0" presId="urn:microsoft.com/office/officeart/2008/layout/LinedList"/>
    <dgm:cxn modelId="{D2E035F2-096A-4FEE-9410-40C322AD6CBE}" type="presParOf" srcId="{3D41B9DF-0712-4B44-8186-B7B2FD43AB47}" destId="{50042778-47E5-4FB3-BFCE-B4AFE1AAFCB8}" srcOrd="8" destOrd="0" presId="urn:microsoft.com/office/officeart/2008/layout/LinedList"/>
    <dgm:cxn modelId="{932C13E7-9499-4E21-A1E1-AD6C97318241}" type="presParOf" srcId="{3D41B9DF-0712-4B44-8186-B7B2FD43AB47}" destId="{66B9139B-DE73-4444-B2C6-59B3729F9A88}" srcOrd="9" destOrd="0" presId="urn:microsoft.com/office/officeart/2008/layout/LinedList"/>
    <dgm:cxn modelId="{42BFE4D5-4B76-4EAF-A32A-DC101BBFD2CB}" type="presParOf" srcId="{66B9139B-DE73-4444-B2C6-59B3729F9A88}" destId="{5F02F46F-E5B1-4BC8-837B-C5DFF611338B}" srcOrd="0" destOrd="0" presId="urn:microsoft.com/office/officeart/2008/layout/LinedList"/>
    <dgm:cxn modelId="{338ECF0F-CA4C-473F-8EF4-50549AAE82F1}" type="presParOf" srcId="{66B9139B-DE73-4444-B2C6-59B3729F9A88}" destId="{26843C91-B4F2-48F4-9B2C-8AC26BD3239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CFD862-BE4F-4C2F-AD57-E9CB9D9137A9}"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34F8AC48-5613-4D6E-A3BA-B5BABC7189A4}">
      <dgm:prSet custT="1"/>
      <dgm:spPr/>
      <dgm:t>
        <a:bodyPr/>
        <a:lstStyle/>
        <a:p>
          <a:r>
            <a:rPr lang="en-US" sz="2000" dirty="0"/>
            <a:t>Yes, there are many alternatives which include:</a:t>
          </a:r>
        </a:p>
      </dgm:t>
    </dgm:pt>
    <dgm:pt modelId="{1D48ADB2-9F1B-4F92-B40F-92C6B90536A2}" type="parTrans" cxnId="{26212A83-84D5-4C0C-9496-54B93AD172F2}">
      <dgm:prSet/>
      <dgm:spPr/>
      <dgm:t>
        <a:bodyPr/>
        <a:lstStyle/>
        <a:p>
          <a:endParaRPr lang="en-US"/>
        </a:p>
      </dgm:t>
    </dgm:pt>
    <dgm:pt modelId="{A78E75EF-D8E3-40A3-80E9-C65FE7914993}" type="sibTrans" cxnId="{26212A83-84D5-4C0C-9496-54B93AD172F2}">
      <dgm:prSet/>
      <dgm:spPr/>
      <dgm:t>
        <a:bodyPr/>
        <a:lstStyle/>
        <a:p>
          <a:endParaRPr lang="en-US" dirty="0"/>
        </a:p>
      </dgm:t>
    </dgm:pt>
    <dgm:pt modelId="{3395FCCB-BCC1-4175-9E20-3FA70AE299D7}">
      <dgm:prSet custT="1"/>
      <dgm:spPr/>
      <dgm:t>
        <a:bodyPr/>
        <a:lstStyle/>
        <a:p>
          <a:r>
            <a:rPr lang="en-US" sz="2000" dirty="0"/>
            <a:t>To make a dedicated connection between each pair of devices (</a:t>
          </a:r>
          <a:r>
            <a:rPr lang="en-US" sz="2000" b="1" dirty="0"/>
            <a:t>mesh topology</a:t>
          </a:r>
          <a:r>
            <a:rPr lang="en-US" sz="2000" dirty="0"/>
            <a:t>)</a:t>
          </a:r>
        </a:p>
      </dgm:t>
    </dgm:pt>
    <dgm:pt modelId="{C547F850-3A5D-47EA-9731-E3FC04B28223}" type="parTrans" cxnId="{972209A6-4596-4E56-99FE-04CFBD034EE2}">
      <dgm:prSet/>
      <dgm:spPr/>
      <dgm:t>
        <a:bodyPr/>
        <a:lstStyle/>
        <a:p>
          <a:endParaRPr lang="en-US"/>
        </a:p>
      </dgm:t>
    </dgm:pt>
    <dgm:pt modelId="{8C9C3EF1-2B3D-41A2-B6E8-3C9EBB1D55F9}" type="sibTrans" cxnId="{972209A6-4596-4E56-99FE-04CFBD034EE2}">
      <dgm:prSet/>
      <dgm:spPr/>
      <dgm:t>
        <a:bodyPr/>
        <a:lstStyle/>
        <a:p>
          <a:endParaRPr lang="en-US" dirty="0"/>
        </a:p>
      </dgm:t>
    </dgm:pt>
    <dgm:pt modelId="{CBE4CB3C-C79E-4098-8C84-1AA005FBE7D6}">
      <dgm:prSet custT="1"/>
      <dgm:spPr/>
      <dgm:t>
        <a:bodyPr/>
        <a:lstStyle/>
        <a:p>
          <a:r>
            <a:rPr lang="en-US" sz="1800" dirty="0"/>
            <a:t>To make a dedicated connection between a central device and every other device (</a:t>
          </a:r>
          <a:r>
            <a:rPr lang="en-US" sz="1800" b="1" dirty="0"/>
            <a:t>star topology</a:t>
          </a:r>
          <a:r>
            <a:rPr lang="en-US" sz="1800" dirty="0"/>
            <a:t>)</a:t>
          </a:r>
        </a:p>
      </dgm:t>
    </dgm:pt>
    <dgm:pt modelId="{BF99DB28-B21F-471D-B86B-2878B942006E}" type="parTrans" cxnId="{BAAA5C32-C49C-46E2-B76A-CF59668EB051}">
      <dgm:prSet/>
      <dgm:spPr/>
      <dgm:t>
        <a:bodyPr/>
        <a:lstStyle/>
        <a:p>
          <a:endParaRPr lang="en-US"/>
        </a:p>
      </dgm:t>
    </dgm:pt>
    <dgm:pt modelId="{EE0EA8AF-3E69-441E-BF91-13BDCC114ED3}" type="sibTrans" cxnId="{BAAA5C32-C49C-46E2-B76A-CF59668EB051}">
      <dgm:prSet/>
      <dgm:spPr/>
      <dgm:t>
        <a:bodyPr/>
        <a:lstStyle/>
        <a:p>
          <a:endParaRPr lang="en-US" dirty="0"/>
        </a:p>
      </dgm:t>
    </dgm:pt>
    <dgm:pt modelId="{C3DCCA8E-2D41-4C6C-A35C-33614B454BC8}">
      <dgm:prSet/>
      <dgm:spPr/>
      <dgm:t>
        <a:bodyPr/>
        <a:lstStyle/>
        <a:p>
          <a:r>
            <a:rPr lang="en-US" b="1" dirty="0"/>
            <a:t>#However, such methods are costly in case of large networks, thus the most effective method are switching techniques.</a:t>
          </a:r>
          <a:endParaRPr lang="en-US" dirty="0"/>
        </a:p>
      </dgm:t>
    </dgm:pt>
    <dgm:pt modelId="{241234FB-E153-4039-8D1D-7E8B3286D709}" type="parTrans" cxnId="{A979F769-979F-46D5-AC58-DBB44D977C4B}">
      <dgm:prSet/>
      <dgm:spPr/>
      <dgm:t>
        <a:bodyPr/>
        <a:lstStyle/>
        <a:p>
          <a:endParaRPr lang="en-US"/>
        </a:p>
      </dgm:t>
    </dgm:pt>
    <dgm:pt modelId="{E6BC30A9-282C-41A8-9705-AC972D4B009A}" type="sibTrans" cxnId="{A979F769-979F-46D5-AC58-DBB44D977C4B}">
      <dgm:prSet/>
      <dgm:spPr/>
      <dgm:t>
        <a:bodyPr/>
        <a:lstStyle/>
        <a:p>
          <a:endParaRPr lang="en-US"/>
        </a:p>
      </dgm:t>
    </dgm:pt>
    <dgm:pt modelId="{BCCC0599-D56E-40C4-9763-1BF40E90A98F}" type="pres">
      <dgm:prSet presAssocID="{6ECFD862-BE4F-4C2F-AD57-E9CB9D9137A9}" presName="outerComposite" presStyleCnt="0">
        <dgm:presLayoutVars>
          <dgm:chMax val="5"/>
          <dgm:dir/>
          <dgm:resizeHandles val="exact"/>
        </dgm:presLayoutVars>
      </dgm:prSet>
      <dgm:spPr/>
    </dgm:pt>
    <dgm:pt modelId="{8980EDAE-7FD3-4887-83C6-0AC42CCFCCD7}" type="pres">
      <dgm:prSet presAssocID="{6ECFD862-BE4F-4C2F-AD57-E9CB9D9137A9}" presName="dummyMaxCanvas" presStyleCnt="0">
        <dgm:presLayoutVars/>
      </dgm:prSet>
      <dgm:spPr/>
    </dgm:pt>
    <dgm:pt modelId="{03853E9B-A23C-4979-9F2E-BEE52C587022}" type="pres">
      <dgm:prSet presAssocID="{6ECFD862-BE4F-4C2F-AD57-E9CB9D9137A9}" presName="FourNodes_1" presStyleLbl="node1" presStyleIdx="0" presStyleCnt="4">
        <dgm:presLayoutVars>
          <dgm:bulletEnabled val="1"/>
        </dgm:presLayoutVars>
      </dgm:prSet>
      <dgm:spPr/>
    </dgm:pt>
    <dgm:pt modelId="{B4E9925B-7E50-406A-9804-A3EF5C813D41}" type="pres">
      <dgm:prSet presAssocID="{6ECFD862-BE4F-4C2F-AD57-E9CB9D9137A9}" presName="FourNodes_2" presStyleLbl="node1" presStyleIdx="1" presStyleCnt="4">
        <dgm:presLayoutVars>
          <dgm:bulletEnabled val="1"/>
        </dgm:presLayoutVars>
      </dgm:prSet>
      <dgm:spPr/>
    </dgm:pt>
    <dgm:pt modelId="{A0BEC6E1-CBC2-4559-88F0-8D68346FAC8C}" type="pres">
      <dgm:prSet presAssocID="{6ECFD862-BE4F-4C2F-AD57-E9CB9D9137A9}" presName="FourNodes_3" presStyleLbl="node1" presStyleIdx="2" presStyleCnt="4">
        <dgm:presLayoutVars>
          <dgm:bulletEnabled val="1"/>
        </dgm:presLayoutVars>
      </dgm:prSet>
      <dgm:spPr/>
    </dgm:pt>
    <dgm:pt modelId="{761FB90C-2AEA-4AB3-898B-0F1A8AA0367C}" type="pres">
      <dgm:prSet presAssocID="{6ECFD862-BE4F-4C2F-AD57-E9CB9D9137A9}" presName="FourNodes_4" presStyleLbl="node1" presStyleIdx="3" presStyleCnt="4">
        <dgm:presLayoutVars>
          <dgm:bulletEnabled val="1"/>
        </dgm:presLayoutVars>
      </dgm:prSet>
      <dgm:spPr/>
    </dgm:pt>
    <dgm:pt modelId="{4DA6A20C-8AC3-4831-9C09-4F321C4F5493}" type="pres">
      <dgm:prSet presAssocID="{6ECFD862-BE4F-4C2F-AD57-E9CB9D9137A9}" presName="FourConn_1-2" presStyleLbl="fgAccFollowNode1" presStyleIdx="0" presStyleCnt="3">
        <dgm:presLayoutVars>
          <dgm:bulletEnabled val="1"/>
        </dgm:presLayoutVars>
      </dgm:prSet>
      <dgm:spPr/>
    </dgm:pt>
    <dgm:pt modelId="{BD93A888-FDE4-48AE-8C96-C1B9CB9AAE7B}" type="pres">
      <dgm:prSet presAssocID="{6ECFD862-BE4F-4C2F-AD57-E9CB9D9137A9}" presName="FourConn_2-3" presStyleLbl="fgAccFollowNode1" presStyleIdx="1" presStyleCnt="3">
        <dgm:presLayoutVars>
          <dgm:bulletEnabled val="1"/>
        </dgm:presLayoutVars>
      </dgm:prSet>
      <dgm:spPr/>
    </dgm:pt>
    <dgm:pt modelId="{2BE983DA-A411-4563-94E4-6ED139CE7310}" type="pres">
      <dgm:prSet presAssocID="{6ECFD862-BE4F-4C2F-AD57-E9CB9D9137A9}" presName="FourConn_3-4" presStyleLbl="fgAccFollowNode1" presStyleIdx="2" presStyleCnt="3">
        <dgm:presLayoutVars>
          <dgm:bulletEnabled val="1"/>
        </dgm:presLayoutVars>
      </dgm:prSet>
      <dgm:spPr/>
    </dgm:pt>
    <dgm:pt modelId="{F2CDAA2D-B2F5-4E33-947A-BEEC4431DA29}" type="pres">
      <dgm:prSet presAssocID="{6ECFD862-BE4F-4C2F-AD57-E9CB9D9137A9}" presName="FourNodes_1_text" presStyleLbl="node1" presStyleIdx="3" presStyleCnt="4">
        <dgm:presLayoutVars>
          <dgm:bulletEnabled val="1"/>
        </dgm:presLayoutVars>
      </dgm:prSet>
      <dgm:spPr/>
    </dgm:pt>
    <dgm:pt modelId="{BCFBC86A-DB90-45B5-810C-37EA7697CD98}" type="pres">
      <dgm:prSet presAssocID="{6ECFD862-BE4F-4C2F-AD57-E9CB9D9137A9}" presName="FourNodes_2_text" presStyleLbl="node1" presStyleIdx="3" presStyleCnt="4">
        <dgm:presLayoutVars>
          <dgm:bulletEnabled val="1"/>
        </dgm:presLayoutVars>
      </dgm:prSet>
      <dgm:spPr/>
    </dgm:pt>
    <dgm:pt modelId="{67B7D59E-5CC5-4E83-83C9-BCD7AE728CC8}" type="pres">
      <dgm:prSet presAssocID="{6ECFD862-BE4F-4C2F-AD57-E9CB9D9137A9}" presName="FourNodes_3_text" presStyleLbl="node1" presStyleIdx="3" presStyleCnt="4">
        <dgm:presLayoutVars>
          <dgm:bulletEnabled val="1"/>
        </dgm:presLayoutVars>
      </dgm:prSet>
      <dgm:spPr/>
    </dgm:pt>
    <dgm:pt modelId="{7992844F-81AF-43F4-BA12-DC166F598D38}" type="pres">
      <dgm:prSet presAssocID="{6ECFD862-BE4F-4C2F-AD57-E9CB9D9137A9}" presName="FourNodes_4_text" presStyleLbl="node1" presStyleIdx="3" presStyleCnt="4">
        <dgm:presLayoutVars>
          <dgm:bulletEnabled val="1"/>
        </dgm:presLayoutVars>
      </dgm:prSet>
      <dgm:spPr/>
    </dgm:pt>
  </dgm:ptLst>
  <dgm:cxnLst>
    <dgm:cxn modelId="{ABF48A17-7CD5-4C79-BE64-6159C59A6361}" type="presOf" srcId="{EE0EA8AF-3E69-441E-BF91-13BDCC114ED3}" destId="{2BE983DA-A411-4563-94E4-6ED139CE7310}" srcOrd="0" destOrd="0" presId="urn:microsoft.com/office/officeart/2005/8/layout/vProcess5"/>
    <dgm:cxn modelId="{38688519-07F8-4CA1-B652-117062CB6119}" type="presOf" srcId="{CBE4CB3C-C79E-4098-8C84-1AA005FBE7D6}" destId="{67B7D59E-5CC5-4E83-83C9-BCD7AE728CC8}" srcOrd="1" destOrd="0" presId="urn:microsoft.com/office/officeart/2005/8/layout/vProcess5"/>
    <dgm:cxn modelId="{D0E1D81D-AE18-4D93-B486-DCF21045B7C5}" type="presOf" srcId="{6ECFD862-BE4F-4C2F-AD57-E9CB9D9137A9}" destId="{BCCC0599-D56E-40C4-9763-1BF40E90A98F}" srcOrd="0" destOrd="0" presId="urn:microsoft.com/office/officeart/2005/8/layout/vProcess5"/>
    <dgm:cxn modelId="{BB985B21-CD64-4340-A204-60841938993C}" type="presOf" srcId="{3395FCCB-BCC1-4175-9E20-3FA70AE299D7}" destId="{B4E9925B-7E50-406A-9804-A3EF5C813D41}" srcOrd="0" destOrd="0" presId="urn:microsoft.com/office/officeart/2005/8/layout/vProcess5"/>
    <dgm:cxn modelId="{BAAA5C32-C49C-46E2-B76A-CF59668EB051}" srcId="{6ECFD862-BE4F-4C2F-AD57-E9CB9D9137A9}" destId="{CBE4CB3C-C79E-4098-8C84-1AA005FBE7D6}" srcOrd="2" destOrd="0" parTransId="{BF99DB28-B21F-471D-B86B-2878B942006E}" sibTransId="{EE0EA8AF-3E69-441E-BF91-13BDCC114ED3}"/>
    <dgm:cxn modelId="{A979F769-979F-46D5-AC58-DBB44D977C4B}" srcId="{6ECFD862-BE4F-4C2F-AD57-E9CB9D9137A9}" destId="{C3DCCA8E-2D41-4C6C-A35C-33614B454BC8}" srcOrd="3" destOrd="0" parTransId="{241234FB-E153-4039-8D1D-7E8B3286D709}" sibTransId="{E6BC30A9-282C-41A8-9705-AC972D4B009A}"/>
    <dgm:cxn modelId="{296AA455-687A-42BB-8ADA-B36F26715A9D}" type="presOf" srcId="{CBE4CB3C-C79E-4098-8C84-1AA005FBE7D6}" destId="{A0BEC6E1-CBC2-4559-88F0-8D68346FAC8C}" srcOrd="0" destOrd="0" presId="urn:microsoft.com/office/officeart/2005/8/layout/vProcess5"/>
    <dgm:cxn modelId="{70CA5E7A-0F73-4CE6-9566-C97CCCEA0B14}" type="presOf" srcId="{A78E75EF-D8E3-40A3-80E9-C65FE7914993}" destId="{4DA6A20C-8AC3-4831-9C09-4F321C4F5493}" srcOrd="0" destOrd="0" presId="urn:microsoft.com/office/officeart/2005/8/layout/vProcess5"/>
    <dgm:cxn modelId="{26212A83-84D5-4C0C-9496-54B93AD172F2}" srcId="{6ECFD862-BE4F-4C2F-AD57-E9CB9D9137A9}" destId="{34F8AC48-5613-4D6E-A3BA-B5BABC7189A4}" srcOrd="0" destOrd="0" parTransId="{1D48ADB2-9F1B-4F92-B40F-92C6B90536A2}" sibTransId="{A78E75EF-D8E3-40A3-80E9-C65FE7914993}"/>
    <dgm:cxn modelId="{1B4E7D9C-4679-44D1-9F0A-655DBB3DF0BD}" type="presOf" srcId="{8C9C3EF1-2B3D-41A2-B6E8-3C9EBB1D55F9}" destId="{BD93A888-FDE4-48AE-8C96-C1B9CB9AAE7B}" srcOrd="0" destOrd="0" presId="urn:microsoft.com/office/officeart/2005/8/layout/vProcess5"/>
    <dgm:cxn modelId="{972209A6-4596-4E56-99FE-04CFBD034EE2}" srcId="{6ECFD862-BE4F-4C2F-AD57-E9CB9D9137A9}" destId="{3395FCCB-BCC1-4175-9E20-3FA70AE299D7}" srcOrd="1" destOrd="0" parTransId="{C547F850-3A5D-47EA-9731-E3FC04B28223}" sibTransId="{8C9C3EF1-2B3D-41A2-B6E8-3C9EBB1D55F9}"/>
    <dgm:cxn modelId="{09940BB2-70AD-47B7-9029-889E7AD479A2}" type="presOf" srcId="{34F8AC48-5613-4D6E-A3BA-B5BABC7189A4}" destId="{03853E9B-A23C-4979-9F2E-BEE52C587022}" srcOrd="0" destOrd="0" presId="urn:microsoft.com/office/officeart/2005/8/layout/vProcess5"/>
    <dgm:cxn modelId="{261D65B7-DF83-46EC-9FE7-152B968D7EE1}" type="presOf" srcId="{34F8AC48-5613-4D6E-A3BA-B5BABC7189A4}" destId="{F2CDAA2D-B2F5-4E33-947A-BEEC4431DA29}" srcOrd="1" destOrd="0" presId="urn:microsoft.com/office/officeart/2005/8/layout/vProcess5"/>
    <dgm:cxn modelId="{F2E688CA-ACBF-49D7-BB09-71081DB7D6D8}" type="presOf" srcId="{C3DCCA8E-2D41-4C6C-A35C-33614B454BC8}" destId="{7992844F-81AF-43F4-BA12-DC166F598D38}" srcOrd="1" destOrd="0" presId="urn:microsoft.com/office/officeart/2005/8/layout/vProcess5"/>
    <dgm:cxn modelId="{794DF1D5-D3CD-4008-9F37-08446180A43E}" type="presOf" srcId="{3395FCCB-BCC1-4175-9E20-3FA70AE299D7}" destId="{BCFBC86A-DB90-45B5-810C-37EA7697CD98}" srcOrd="1" destOrd="0" presId="urn:microsoft.com/office/officeart/2005/8/layout/vProcess5"/>
    <dgm:cxn modelId="{26714CE3-18CB-4297-882E-AC2F091DBB98}" type="presOf" srcId="{C3DCCA8E-2D41-4C6C-A35C-33614B454BC8}" destId="{761FB90C-2AEA-4AB3-898B-0F1A8AA0367C}" srcOrd="0" destOrd="0" presId="urn:microsoft.com/office/officeart/2005/8/layout/vProcess5"/>
    <dgm:cxn modelId="{8DDA869B-4557-47AE-9715-A5E899828BD2}" type="presParOf" srcId="{BCCC0599-D56E-40C4-9763-1BF40E90A98F}" destId="{8980EDAE-7FD3-4887-83C6-0AC42CCFCCD7}" srcOrd="0" destOrd="0" presId="urn:microsoft.com/office/officeart/2005/8/layout/vProcess5"/>
    <dgm:cxn modelId="{2B65BBB1-5283-4014-BB60-8BD9F7193C9B}" type="presParOf" srcId="{BCCC0599-D56E-40C4-9763-1BF40E90A98F}" destId="{03853E9B-A23C-4979-9F2E-BEE52C587022}" srcOrd="1" destOrd="0" presId="urn:microsoft.com/office/officeart/2005/8/layout/vProcess5"/>
    <dgm:cxn modelId="{FC3B0625-3C92-4784-9DBB-C151789AA044}" type="presParOf" srcId="{BCCC0599-D56E-40C4-9763-1BF40E90A98F}" destId="{B4E9925B-7E50-406A-9804-A3EF5C813D41}" srcOrd="2" destOrd="0" presId="urn:microsoft.com/office/officeart/2005/8/layout/vProcess5"/>
    <dgm:cxn modelId="{9D75CBC1-9EAD-4D8B-9F8F-827749C718CF}" type="presParOf" srcId="{BCCC0599-D56E-40C4-9763-1BF40E90A98F}" destId="{A0BEC6E1-CBC2-4559-88F0-8D68346FAC8C}" srcOrd="3" destOrd="0" presId="urn:microsoft.com/office/officeart/2005/8/layout/vProcess5"/>
    <dgm:cxn modelId="{AFCA4F3B-F084-4D62-9449-EF170C5B9861}" type="presParOf" srcId="{BCCC0599-D56E-40C4-9763-1BF40E90A98F}" destId="{761FB90C-2AEA-4AB3-898B-0F1A8AA0367C}" srcOrd="4" destOrd="0" presId="urn:microsoft.com/office/officeart/2005/8/layout/vProcess5"/>
    <dgm:cxn modelId="{081DEAC7-CC54-4D08-B955-682C52C462E6}" type="presParOf" srcId="{BCCC0599-D56E-40C4-9763-1BF40E90A98F}" destId="{4DA6A20C-8AC3-4831-9C09-4F321C4F5493}" srcOrd="5" destOrd="0" presId="urn:microsoft.com/office/officeart/2005/8/layout/vProcess5"/>
    <dgm:cxn modelId="{A2234381-56C6-42BA-95A3-05977FA1D23A}" type="presParOf" srcId="{BCCC0599-D56E-40C4-9763-1BF40E90A98F}" destId="{BD93A888-FDE4-48AE-8C96-C1B9CB9AAE7B}" srcOrd="6" destOrd="0" presId="urn:microsoft.com/office/officeart/2005/8/layout/vProcess5"/>
    <dgm:cxn modelId="{99D5CB9B-2AE1-4193-94E4-1C56562982D2}" type="presParOf" srcId="{BCCC0599-D56E-40C4-9763-1BF40E90A98F}" destId="{2BE983DA-A411-4563-94E4-6ED139CE7310}" srcOrd="7" destOrd="0" presId="urn:microsoft.com/office/officeart/2005/8/layout/vProcess5"/>
    <dgm:cxn modelId="{F2944CDC-AA60-45FD-8BE3-05DD44BDBF85}" type="presParOf" srcId="{BCCC0599-D56E-40C4-9763-1BF40E90A98F}" destId="{F2CDAA2D-B2F5-4E33-947A-BEEC4431DA29}" srcOrd="8" destOrd="0" presId="urn:microsoft.com/office/officeart/2005/8/layout/vProcess5"/>
    <dgm:cxn modelId="{0B6EF3AE-17A0-4B23-826C-DD47949016A7}" type="presParOf" srcId="{BCCC0599-D56E-40C4-9763-1BF40E90A98F}" destId="{BCFBC86A-DB90-45B5-810C-37EA7697CD98}" srcOrd="9" destOrd="0" presId="urn:microsoft.com/office/officeart/2005/8/layout/vProcess5"/>
    <dgm:cxn modelId="{BD764339-55FA-45C9-9AD4-E6E2750E4E3F}" type="presParOf" srcId="{BCCC0599-D56E-40C4-9763-1BF40E90A98F}" destId="{67B7D59E-5CC5-4E83-83C9-BCD7AE728CC8}" srcOrd="10" destOrd="0" presId="urn:microsoft.com/office/officeart/2005/8/layout/vProcess5"/>
    <dgm:cxn modelId="{D3ADB577-DDFF-48C7-881C-1C0188FC5A06}" type="presParOf" srcId="{BCCC0599-D56E-40C4-9763-1BF40E90A98F}" destId="{7992844F-81AF-43F4-BA12-DC166F598D3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288220-15A3-4AAC-BBDE-640F3A5EE4E9}"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8D740BA8-7467-4C45-905F-0C5BB9EE12C4}">
      <dgm:prSet custT="1"/>
      <dgm:spPr/>
      <dgm:t>
        <a:bodyPr/>
        <a:lstStyle/>
        <a:p>
          <a:pPr rtl="0"/>
          <a:r>
            <a:rPr lang="en-US" sz="2000" dirty="0">
              <a:latin typeface="Neue Haas Grotesk Text Pro"/>
            </a:rPr>
            <a:t>1. In</a:t>
          </a:r>
          <a:r>
            <a:rPr lang="en-US" sz="2000" dirty="0"/>
            <a:t> circuit switching, before a communication starts, a dedicated path is identified between the sender and the receiver. </a:t>
          </a:r>
        </a:p>
      </dgm:t>
    </dgm:pt>
    <dgm:pt modelId="{8973B848-7717-4041-B434-C069146E5B4C}" type="parTrans" cxnId="{C2DC614D-16F2-4997-AB0A-71E87B03EA0C}">
      <dgm:prSet/>
      <dgm:spPr/>
      <dgm:t>
        <a:bodyPr/>
        <a:lstStyle/>
        <a:p>
          <a:endParaRPr lang="en-US"/>
        </a:p>
      </dgm:t>
    </dgm:pt>
    <dgm:pt modelId="{2F2164DE-86C0-4F59-BEDD-33D2116917D9}" type="sibTrans" cxnId="{C2DC614D-16F2-4997-AB0A-71E87B03EA0C}">
      <dgm:prSet/>
      <dgm:spPr/>
      <dgm:t>
        <a:bodyPr/>
        <a:lstStyle/>
        <a:p>
          <a:endParaRPr lang="en-US" dirty="0"/>
        </a:p>
      </dgm:t>
    </dgm:pt>
    <dgm:pt modelId="{84DC2919-E43F-40D4-BFA5-C46D6A47F379}">
      <dgm:prSet custT="1"/>
      <dgm:spPr/>
      <dgm:t>
        <a:bodyPr/>
        <a:lstStyle/>
        <a:p>
          <a:pPr rtl="0"/>
          <a:r>
            <a:rPr lang="en-US" sz="2000" dirty="0">
              <a:latin typeface="Neue Haas Grotesk Text Pro"/>
            </a:rPr>
            <a:t>2. This</a:t>
          </a:r>
          <a:r>
            <a:rPr lang="en-US" sz="2000" dirty="0"/>
            <a:t> path is a connected sequence of links between network nodes.</a:t>
          </a:r>
        </a:p>
      </dgm:t>
    </dgm:pt>
    <dgm:pt modelId="{EF5A30DC-D9E0-4D5D-BC4D-87751AE0C143}" type="parTrans" cxnId="{B0F93E50-A042-45B6-AD8A-95011DE8C244}">
      <dgm:prSet/>
      <dgm:spPr/>
      <dgm:t>
        <a:bodyPr/>
        <a:lstStyle/>
        <a:p>
          <a:endParaRPr lang="en-US"/>
        </a:p>
      </dgm:t>
    </dgm:pt>
    <dgm:pt modelId="{DC0F691E-82CA-4E88-ABC2-ACA635D411B2}" type="sibTrans" cxnId="{B0F93E50-A042-45B6-AD8A-95011DE8C244}">
      <dgm:prSet/>
      <dgm:spPr/>
      <dgm:t>
        <a:bodyPr/>
        <a:lstStyle/>
        <a:p>
          <a:endParaRPr lang="en-US" dirty="0"/>
        </a:p>
      </dgm:t>
    </dgm:pt>
    <dgm:pt modelId="{1813AAF1-6A25-48D6-90C5-B70C6C9E7F70}">
      <dgm:prSet custT="1"/>
      <dgm:spPr/>
      <dgm:t>
        <a:bodyPr/>
        <a:lstStyle/>
        <a:p>
          <a:pPr rtl="0"/>
          <a:r>
            <a:rPr lang="en-US" sz="2000" dirty="0">
              <a:latin typeface="Neue Haas Grotesk Text Pro"/>
            </a:rPr>
            <a:t>3. </a:t>
          </a:r>
          <a:r>
            <a:rPr lang="en-US" sz="2000" dirty="0"/>
            <a:t>All packets follow the same path established during the connection. (packets are chunks of information)</a:t>
          </a:r>
        </a:p>
      </dgm:t>
    </dgm:pt>
    <dgm:pt modelId="{AB933F1C-9EF5-45F3-8C36-E70DFC414F20}" type="parTrans" cxnId="{4640078F-D653-4042-A4EA-3E7B06B40D81}">
      <dgm:prSet/>
      <dgm:spPr/>
      <dgm:t>
        <a:bodyPr/>
        <a:lstStyle/>
        <a:p>
          <a:endParaRPr lang="en-US"/>
        </a:p>
      </dgm:t>
    </dgm:pt>
    <dgm:pt modelId="{75477C83-6D47-47F6-984D-1C9B68C9BA6F}" type="sibTrans" cxnId="{4640078F-D653-4042-A4EA-3E7B06B40D81}">
      <dgm:prSet/>
      <dgm:spPr/>
      <dgm:t>
        <a:bodyPr/>
        <a:lstStyle/>
        <a:p>
          <a:endParaRPr lang="en-US" dirty="0"/>
        </a:p>
      </dgm:t>
    </dgm:pt>
    <dgm:pt modelId="{F2E1F500-6DA9-48E8-A104-B0F62217FF52}">
      <dgm:prSet custT="1"/>
      <dgm:spPr/>
      <dgm:t>
        <a:bodyPr/>
        <a:lstStyle/>
        <a:p>
          <a:r>
            <a:rPr lang="en-US" sz="1800" dirty="0"/>
            <a:t>Eg : In earlier days, when we placed a telephone call, the switching equipment within the telephone system finds out a physical channel all the way from our telephone at home to the receiver’s telephone.</a:t>
          </a:r>
        </a:p>
      </dgm:t>
    </dgm:pt>
    <dgm:pt modelId="{6116922F-3B91-4121-96E7-1AC17A6A4A95}" type="parTrans" cxnId="{F65B282F-B836-4C31-8D17-739A993277D2}">
      <dgm:prSet/>
      <dgm:spPr/>
      <dgm:t>
        <a:bodyPr/>
        <a:lstStyle/>
        <a:p>
          <a:endParaRPr lang="en-US"/>
        </a:p>
      </dgm:t>
    </dgm:pt>
    <dgm:pt modelId="{C61BEDF1-B255-4BA9-AEBF-5783B7DC331F}" type="sibTrans" cxnId="{F65B282F-B836-4C31-8D17-739A993277D2}">
      <dgm:prSet/>
      <dgm:spPr/>
      <dgm:t>
        <a:bodyPr/>
        <a:lstStyle/>
        <a:p>
          <a:endParaRPr lang="en-US"/>
        </a:p>
      </dgm:t>
    </dgm:pt>
    <dgm:pt modelId="{D720E22E-3DCF-48D7-A85F-D241031ADD80}" type="pres">
      <dgm:prSet presAssocID="{02288220-15A3-4AAC-BBDE-640F3A5EE4E9}" presName="outerComposite" presStyleCnt="0">
        <dgm:presLayoutVars>
          <dgm:chMax val="5"/>
          <dgm:dir/>
          <dgm:resizeHandles val="exact"/>
        </dgm:presLayoutVars>
      </dgm:prSet>
      <dgm:spPr/>
    </dgm:pt>
    <dgm:pt modelId="{3B83917E-7973-42AC-9801-531B5E44B91D}" type="pres">
      <dgm:prSet presAssocID="{02288220-15A3-4AAC-BBDE-640F3A5EE4E9}" presName="dummyMaxCanvas" presStyleCnt="0">
        <dgm:presLayoutVars/>
      </dgm:prSet>
      <dgm:spPr/>
    </dgm:pt>
    <dgm:pt modelId="{70668F65-193D-4DD7-B1C3-EC5F76FCCEEE}" type="pres">
      <dgm:prSet presAssocID="{02288220-15A3-4AAC-BBDE-640F3A5EE4E9}" presName="FourNodes_1" presStyleLbl="node1" presStyleIdx="0" presStyleCnt="4" custScaleX="106990">
        <dgm:presLayoutVars>
          <dgm:bulletEnabled val="1"/>
        </dgm:presLayoutVars>
      </dgm:prSet>
      <dgm:spPr/>
    </dgm:pt>
    <dgm:pt modelId="{EE87080E-8827-4854-B7E0-ACD61D7D7E7F}" type="pres">
      <dgm:prSet presAssocID="{02288220-15A3-4AAC-BBDE-640F3A5EE4E9}" presName="FourNodes_2" presStyleLbl="node1" presStyleIdx="1" presStyleCnt="4">
        <dgm:presLayoutVars>
          <dgm:bulletEnabled val="1"/>
        </dgm:presLayoutVars>
      </dgm:prSet>
      <dgm:spPr/>
    </dgm:pt>
    <dgm:pt modelId="{24AEEE8C-6CC0-4428-AD21-317D529915EF}" type="pres">
      <dgm:prSet presAssocID="{02288220-15A3-4AAC-BBDE-640F3A5EE4E9}" presName="FourNodes_3" presStyleLbl="node1" presStyleIdx="2" presStyleCnt="4">
        <dgm:presLayoutVars>
          <dgm:bulletEnabled val="1"/>
        </dgm:presLayoutVars>
      </dgm:prSet>
      <dgm:spPr/>
    </dgm:pt>
    <dgm:pt modelId="{4058FD4F-D9F3-4254-AC7A-C6146E7D789F}" type="pres">
      <dgm:prSet presAssocID="{02288220-15A3-4AAC-BBDE-640F3A5EE4E9}" presName="FourNodes_4" presStyleLbl="node1" presStyleIdx="3" presStyleCnt="4" custScaleY="112772">
        <dgm:presLayoutVars>
          <dgm:bulletEnabled val="1"/>
        </dgm:presLayoutVars>
      </dgm:prSet>
      <dgm:spPr/>
    </dgm:pt>
    <dgm:pt modelId="{2D2B827D-9264-469E-8981-EDE81F433D63}" type="pres">
      <dgm:prSet presAssocID="{02288220-15A3-4AAC-BBDE-640F3A5EE4E9}" presName="FourConn_1-2" presStyleLbl="fgAccFollowNode1" presStyleIdx="0" presStyleCnt="3">
        <dgm:presLayoutVars>
          <dgm:bulletEnabled val="1"/>
        </dgm:presLayoutVars>
      </dgm:prSet>
      <dgm:spPr/>
    </dgm:pt>
    <dgm:pt modelId="{FA84F141-2B3F-4ADE-9B5E-4B0512890E34}" type="pres">
      <dgm:prSet presAssocID="{02288220-15A3-4AAC-BBDE-640F3A5EE4E9}" presName="FourConn_2-3" presStyleLbl="fgAccFollowNode1" presStyleIdx="1" presStyleCnt="3">
        <dgm:presLayoutVars>
          <dgm:bulletEnabled val="1"/>
        </dgm:presLayoutVars>
      </dgm:prSet>
      <dgm:spPr/>
    </dgm:pt>
    <dgm:pt modelId="{0D4542D4-3D22-467E-B833-5C0FA126D268}" type="pres">
      <dgm:prSet presAssocID="{02288220-15A3-4AAC-BBDE-640F3A5EE4E9}" presName="FourConn_3-4" presStyleLbl="fgAccFollowNode1" presStyleIdx="2" presStyleCnt="3">
        <dgm:presLayoutVars>
          <dgm:bulletEnabled val="1"/>
        </dgm:presLayoutVars>
      </dgm:prSet>
      <dgm:spPr/>
    </dgm:pt>
    <dgm:pt modelId="{A0023A71-B2C6-46DD-A03E-129EBF081115}" type="pres">
      <dgm:prSet presAssocID="{02288220-15A3-4AAC-BBDE-640F3A5EE4E9}" presName="FourNodes_1_text" presStyleLbl="node1" presStyleIdx="3" presStyleCnt="4">
        <dgm:presLayoutVars>
          <dgm:bulletEnabled val="1"/>
        </dgm:presLayoutVars>
      </dgm:prSet>
      <dgm:spPr/>
    </dgm:pt>
    <dgm:pt modelId="{0665AA82-5ACB-4B37-B83F-7E8DE312E423}" type="pres">
      <dgm:prSet presAssocID="{02288220-15A3-4AAC-BBDE-640F3A5EE4E9}" presName="FourNodes_2_text" presStyleLbl="node1" presStyleIdx="3" presStyleCnt="4">
        <dgm:presLayoutVars>
          <dgm:bulletEnabled val="1"/>
        </dgm:presLayoutVars>
      </dgm:prSet>
      <dgm:spPr/>
    </dgm:pt>
    <dgm:pt modelId="{3EAEDFE9-81FD-4F58-9350-FAD909BF1BCE}" type="pres">
      <dgm:prSet presAssocID="{02288220-15A3-4AAC-BBDE-640F3A5EE4E9}" presName="FourNodes_3_text" presStyleLbl="node1" presStyleIdx="3" presStyleCnt="4">
        <dgm:presLayoutVars>
          <dgm:bulletEnabled val="1"/>
        </dgm:presLayoutVars>
      </dgm:prSet>
      <dgm:spPr/>
    </dgm:pt>
    <dgm:pt modelId="{BCEC7263-4682-4C6A-B284-D32538474038}" type="pres">
      <dgm:prSet presAssocID="{02288220-15A3-4AAC-BBDE-640F3A5EE4E9}" presName="FourNodes_4_text" presStyleLbl="node1" presStyleIdx="3" presStyleCnt="4">
        <dgm:presLayoutVars>
          <dgm:bulletEnabled val="1"/>
        </dgm:presLayoutVars>
      </dgm:prSet>
      <dgm:spPr/>
    </dgm:pt>
  </dgm:ptLst>
  <dgm:cxnLst>
    <dgm:cxn modelId="{19E55106-1615-4D0A-914A-76C3EF8DA738}" type="presOf" srcId="{1813AAF1-6A25-48D6-90C5-B70C6C9E7F70}" destId="{24AEEE8C-6CC0-4428-AD21-317D529915EF}" srcOrd="0" destOrd="0" presId="urn:microsoft.com/office/officeart/2005/8/layout/vProcess5"/>
    <dgm:cxn modelId="{2E3E0018-236C-41DB-9250-E406345FE779}" type="presOf" srcId="{8D740BA8-7467-4C45-905F-0C5BB9EE12C4}" destId="{70668F65-193D-4DD7-B1C3-EC5F76FCCEEE}" srcOrd="0" destOrd="0" presId="urn:microsoft.com/office/officeart/2005/8/layout/vProcess5"/>
    <dgm:cxn modelId="{F65B282F-B836-4C31-8D17-739A993277D2}" srcId="{02288220-15A3-4AAC-BBDE-640F3A5EE4E9}" destId="{F2E1F500-6DA9-48E8-A104-B0F62217FF52}" srcOrd="3" destOrd="0" parTransId="{6116922F-3B91-4121-96E7-1AC17A6A4A95}" sibTransId="{C61BEDF1-B255-4BA9-AEBF-5783B7DC331F}"/>
    <dgm:cxn modelId="{1A734339-A1FC-4584-A114-17C5822D1FEF}" type="presOf" srcId="{DC0F691E-82CA-4E88-ABC2-ACA635D411B2}" destId="{FA84F141-2B3F-4ADE-9B5E-4B0512890E34}" srcOrd="0" destOrd="0" presId="urn:microsoft.com/office/officeart/2005/8/layout/vProcess5"/>
    <dgm:cxn modelId="{95A57139-8408-449B-80F2-500C65D7F788}" type="presOf" srcId="{84DC2919-E43F-40D4-BFA5-C46D6A47F379}" destId="{EE87080E-8827-4854-B7E0-ACD61D7D7E7F}" srcOrd="0" destOrd="0" presId="urn:microsoft.com/office/officeart/2005/8/layout/vProcess5"/>
    <dgm:cxn modelId="{D0649D3F-F189-44A2-BA73-323499BCFA1F}" type="presOf" srcId="{02288220-15A3-4AAC-BBDE-640F3A5EE4E9}" destId="{D720E22E-3DCF-48D7-A85F-D241031ADD80}" srcOrd="0" destOrd="0" presId="urn:microsoft.com/office/officeart/2005/8/layout/vProcess5"/>
    <dgm:cxn modelId="{0504FD43-D00F-4F87-9C32-1704D80A63B5}" type="presOf" srcId="{8D740BA8-7467-4C45-905F-0C5BB9EE12C4}" destId="{A0023A71-B2C6-46DD-A03E-129EBF081115}" srcOrd="1" destOrd="0" presId="urn:microsoft.com/office/officeart/2005/8/layout/vProcess5"/>
    <dgm:cxn modelId="{C2DC614D-16F2-4997-AB0A-71E87B03EA0C}" srcId="{02288220-15A3-4AAC-BBDE-640F3A5EE4E9}" destId="{8D740BA8-7467-4C45-905F-0C5BB9EE12C4}" srcOrd="0" destOrd="0" parTransId="{8973B848-7717-4041-B434-C069146E5B4C}" sibTransId="{2F2164DE-86C0-4F59-BEDD-33D2116917D9}"/>
    <dgm:cxn modelId="{B0F93E50-A042-45B6-AD8A-95011DE8C244}" srcId="{02288220-15A3-4AAC-BBDE-640F3A5EE4E9}" destId="{84DC2919-E43F-40D4-BFA5-C46D6A47F379}" srcOrd="1" destOrd="0" parTransId="{EF5A30DC-D9E0-4D5D-BC4D-87751AE0C143}" sibTransId="{DC0F691E-82CA-4E88-ABC2-ACA635D411B2}"/>
    <dgm:cxn modelId="{7C6A6C73-FB87-4AA5-B63A-D67F9C83A085}" type="presOf" srcId="{84DC2919-E43F-40D4-BFA5-C46D6A47F379}" destId="{0665AA82-5ACB-4B37-B83F-7E8DE312E423}" srcOrd="1" destOrd="0" presId="urn:microsoft.com/office/officeart/2005/8/layout/vProcess5"/>
    <dgm:cxn modelId="{7E33FB86-BAF0-4EF3-9BA8-E0D09F10F8AF}" type="presOf" srcId="{F2E1F500-6DA9-48E8-A104-B0F62217FF52}" destId="{BCEC7263-4682-4C6A-B284-D32538474038}" srcOrd="1" destOrd="0" presId="urn:microsoft.com/office/officeart/2005/8/layout/vProcess5"/>
    <dgm:cxn modelId="{4640078F-D653-4042-A4EA-3E7B06B40D81}" srcId="{02288220-15A3-4AAC-BBDE-640F3A5EE4E9}" destId="{1813AAF1-6A25-48D6-90C5-B70C6C9E7F70}" srcOrd="2" destOrd="0" parTransId="{AB933F1C-9EF5-45F3-8C36-E70DFC414F20}" sibTransId="{75477C83-6D47-47F6-984D-1C9B68C9BA6F}"/>
    <dgm:cxn modelId="{889EB894-EB3D-4C75-A5A7-64C612824D9B}" type="presOf" srcId="{F2E1F500-6DA9-48E8-A104-B0F62217FF52}" destId="{4058FD4F-D9F3-4254-AC7A-C6146E7D789F}" srcOrd="0" destOrd="0" presId="urn:microsoft.com/office/officeart/2005/8/layout/vProcess5"/>
    <dgm:cxn modelId="{C945E3D6-12E5-493C-B85E-07539D3578E4}" type="presOf" srcId="{2F2164DE-86C0-4F59-BEDD-33D2116917D9}" destId="{2D2B827D-9264-469E-8981-EDE81F433D63}" srcOrd="0" destOrd="0" presId="urn:microsoft.com/office/officeart/2005/8/layout/vProcess5"/>
    <dgm:cxn modelId="{A6652EE7-7ACE-4666-954C-0D8350A6EC88}" type="presOf" srcId="{75477C83-6D47-47F6-984D-1C9B68C9BA6F}" destId="{0D4542D4-3D22-467E-B833-5C0FA126D268}" srcOrd="0" destOrd="0" presId="urn:microsoft.com/office/officeart/2005/8/layout/vProcess5"/>
    <dgm:cxn modelId="{E282A0FA-AA1E-4798-9A43-67AE0F794F12}" type="presOf" srcId="{1813AAF1-6A25-48D6-90C5-B70C6C9E7F70}" destId="{3EAEDFE9-81FD-4F58-9350-FAD909BF1BCE}" srcOrd="1" destOrd="0" presId="urn:microsoft.com/office/officeart/2005/8/layout/vProcess5"/>
    <dgm:cxn modelId="{F37FD7EA-A03E-414A-8F20-64A3D34BC894}" type="presParOf" srcId="{D720E22E-3DCF-48D7-A85F-D241031ADD80}" destId="{3B83917E-7973-42AC-9801-531B5E44B91D}" srcOrd="0" destOrd="0" presId="urn:microsoft.com/office/officeart/2005/8/layout/vProcess5"/>
    <dgm:cxn modelId="{4B4C746F-E1C3-42E3-96C0-AF0B4DA7BF15}" type="presParOf" srcId="{D720E22E-3DCF-48D7-A85F-D241031ADD80}" destId="{70668F65-193D-4DD7-B1C3-EC5F76FCCEEE}" srcOrd="1" destOrd="0" presId="urn:microsoft.com/office/officeart/2005/8/layout/vProcess5"/>
    <dgm:cxn modelId="{A077DDDF-909F-4478-BE8B-3F363EA03AA2}" type="presParOf" srcId="{D720E22E-3DCF-48D7-A85F-D241031ADD80}" destId="{EE87080E-8827-4854-B7E0-ACD61D7D7E7F}" srcOrd="2" destOrd="0" presId="urn:microsoft.com/office/officeart/2005/8/layout/vProcess5"/>
    <dgm:cxn modelId="{DEA3ADEA-A6BF-49F9-A478-4156735CD3D0}" type="presParOf" srcId="{D720E22E-3DCF-48D7-A85F-D241031ADD80}" destId="{24AEEE8C-6CC0-4428-AD21-317D529915EF}" srcOrd="3" destOrd="0" presId="urn:microsoft.com/office/officeart/2005/8/layout/vProcess5"/>
    <dgm:cxn modelId="{7B14A7B9-EAD5-4314-BFDF-FA2932ACDF58}" type="presParOf" srcId="{D720E22E-3DCF-48D7-A85F-D241031ADD80}" destId="{4058FD4F-D9F3-4254-AC7A-C6146E7D789F}" srcOrd="4" destOrd="0" presId="urn:microsoft.com/office/officeart/2005/8/layout/vProcess5"/>
    <dgm:cxn modelId="{DA3EB36B-3974-4D65-8DAE-9847EAFA022D}" type="presParOf" srcId="{D720E22E-3DCF-48D7-A85F-D241031ADD80}" destId="{2D2B827D-9264-469E-8981-EDE81F433D63}" srcOrd="5" destOrd="0" presId="urn:microsoft.com/office/officeart/2005/8/layout/vProcess5"/>
    <dgm:cxn modelId="{A6CE1EE8-13EA-46FC-963B-16EDE1F98ABC}" type="presParOf" srcId="{D720E22E-3DCF-48D7-A85F-D241031ADD80}" destId="{FA84F141-2B3F-4ADE-9B5E-4B0512890E34}" srcOrd="6" destOrd="0" presId="urn:microsoft.com/office/officeart/2005/8/layout/vProcess5"/>
    <dgm:cxn modelId="{709E2CC4-FB09-4E6D-A290-20BE7677FF45}" type="presParOf" srcId="{D720E22E-3DCF-48D7-A85F-D241031ADD80}" destId="{0D4542D4-3D22-467E-B833-5C0FA126D268}" srcOrd="7" destOrd="0" presId="urn:microsoft.com/office/officeart/2005/8/layout/vProcess5"/>
    <dgm:cxn modelId="{5ABFE716-EB71-45D5-AEC4-50CE9D7AD7FF}" type="presParOf" srcId="{D720E22E-3DCF-48D7-A85F-D241031ADD80}" destId="{A0023A71-B2C6-46DD-A03E-129EBF081115}" srcOrd="8" destOrd="0" presId="urn:microsoft.com/office/officeart/2005/8/layout/vProcess5"/>
    <dgm:cxn modelId="{562F4527-77A4-4930-BACE-407FFD57A91B}" type="presParOf" srcId="{D720E22E-3DCF-48D7-A85F-D241031ADD80}" destId="{0665AA82-5ACB-4B37-B83F-7E8DE312E423}" srcOrd="9" destOrd="0" presId="urn:microsoft.com/office/officeart/2005/8/layout/vProcess5"/>
    <dgm:cxn modelId="{5E1BDF13-5D26-4E96-8373-5BF125C110ED}" type="presParOf" srcId="{D720E22E-3DCF-48D7-A85F-D241031ADD80}" destId="{3EAEDFE9-81FD-4F58-9350-FAD909BF1BCE}" srcOrd="10" destOrd="0" presId="urn:microsoft.com/office/officeart/2005/8/layout/vProcess5"/>
    <dgm:cxn modelId="{1B602D7A-2582-46D7-BD08-64612CF4E61B}" type="presParOf" srcId="{D720E22E-3DCF-48D7-A85F-D241031ADD80}" destId="{BCEC7263-4682-4C6A-B284-D3253847403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CAEAC-A23A-4AE6-94AE-6F3A24B240A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A9834AD0-C3C8-48D8-BC2A-326F266710B2}">
      <dgm:prSet/>
      <dgm:spPr/>
      <dgm:t>
        <a:bodyPr/>
        <a:lstStyle/>
        <a:p>
          <a:pPr rtl="0"/>
          <a:r>
            <a:rPr lang="en-US" dirty="0">
              <a:latin typeface="Neue Haas Grotesk Text Pro"/>
            </a:rPr>
            <a:t>1. In </a:t>
          </a:r>
          <a:r>
            <a:rPr lang="en-US" dirty="0"/>
            <a:t>packet switching, each information or message to be transmitted between sender and receiver is broken down into smaller pieces, called packets.</a:t>
          </a:r>
        </a:p>
      </dgm:t>
    </dgm:pt>
    <dgm:pt modelId="{4D92687B-4F49-4513-A1E8-D33644F1CF22}" type="parTrans" cxnId="{A61C9908-4E66-4C51-83DD-63949ECCB7C3}">
      <dgm:prSet/>
      <dgm:spPr/>
      <dgm:t>
        <a:bodyPr/>
        <a:lstStyle/>
        <a:p>
          <a:endParaRPr lang="en-US"/>
        </a:p>
      </dgm:t>
    </dgm:pt>
    <dgm:pt modelId="{C68AD8F5-B59C-4361-A36B-17069013E3A3}" type="sibTrans" cxnId="{A61C9908-4E66-4C51-83DD-63949ECCB7C3}">
      <dgm:prSet/>
      <dgm:spPr/>
      <dgm:t>
        <a:bodyPr/>
        <a:lstStyle/>
        <a:p>
          <a:endParaRPr lang="en-US" dirty="0"/>
        </a:p>
      </dgm:t>
    </dgm:pt>
    <dgm:pt modelId="{B06E2DA1-2A7B-402D-9BDC-915527C3566F}">
      <dgm:prSet/>
      <dgm:spPr/>
      <dgm:t>
        <a:bodyPr/>
        <a:lstStyle/>
        <a:p>
          <a:pPr rtl="0"/>
          <a:r>
            <a:rPr lang="en-US" dirty="0">
              <a:latin typeface="Neue Haas Grotesk Text Pro"/>
            </a:rPr>
            <a:t>2. </a:t>
          </a:r>
          <a:r>
            <a:rPr lang="en-US" dirty="0"/>
            <a:t>These packets are then transmitted independently through the network.</a:t>
          </a:r>
        </a:p>
      </dgm:t>
    </dgm:pt>
    <dgm:pt modelId="{F3D405B5-EF46-4047-A9B6-D5838FDB06FF}" type="parTrans" cxnId="{388D8273-0694-4C2A-8C30-2B50AFD1E7D6}">
      <dgm:prSet/>
      <dgm:spPr/>
      <dgm:t>
        <a:bodyPr/>
        <a:lstStyle/>
        <a:p>
          <a:endParaRPr lang="en-US"/>
        </a:p>
      </dgm:t>
    </dgm:pt>
    <dgm:pt modelId="{25D212D0-621D-4048-BC03-83A8E8E9C4D8}" type="sibTrans" cxnId="{388D8273-0694-4C2A-8C30-2B50AFD1E7D6}">
      <dgm:prSet/>
      <dgm:spPr/>
      <dgm:t>
        <a:bodyPr/>
        <a:lstStyle/>
        <a:p>
          <a:endParaRPr lang="en-US" dirty="0"/>
        </a:p>
      </dgm:t>
    </dgm:pt>
    <dgm:pt modelId="{0F2D38D9-0FF3-447B-9183-E5ACF12BA204}">
      <dgm:prSet/>
      <dgm:spPr/>
      <dgm:t>
        <a:bodyPr/>
        <a:lstStyle/>
        <a:p>
          <a:pPr rtl="0"/>
          <a:r>
            <a:rPr lang="en-US" dirty="0">
              <a:latin typeface="Neue Haas Grotesk Text Pro"/>
            </a:rPr>
            <a:t>3. </a:t>
          </a:r>
          <a:r>
            <a:rPr lang="en-US" dirty="0"/>
            <a:t>Different packets of the same message may take different routes depending on availability.</a:t>
          </a:r>
        </a:p>
      </dgm:t>
    </dgm:pt>
    <dgm:pt modelId="{D3BF5A30-6A50-4140-89E1-0A4C6AD444D2}" type="parTrans" cxnId="{95647313-77B6-4FFD-B5B1-0E91FDB212AB}">
      <dgm:prSet/>
      <dgm:spPr/>
      <dgm:t>
        <a:bodyPr/>
        <a:lstStyle/>
        <a:p>
          <a:endParaRPr lang="en-US"/>
        </a:p>
      </dgm:t>
    </dgm:pt>
    <dgm:pt modelId="{D879B8BE-2F58-4740-921A-34B5B2C5D6B9}" type="sibTrans" cxnId="{95647313-77B6-4FFD-B5B1-0E91FDB212AB}">
      <dgm:prSet/>
      <dgm:spPr/>
      <dgm:t>
        <a:bodyPr/>
        <a:lstStyle/>
        <a:p>
          <a:endParaRPr lang="en-US"/>
        </a:p>
      </dgm:t>
    </dgm:pt>
    <dgm:pt modelId="{4B296271-CA62-4A0E-ACCE-25EAA30CCA54}" type="pres">
      <dgm:prSet presAssocID="{CDBCAEAC-A23A-4AE6-94AE-6F3A24B240AA}" presName="outerComposite" presStyleCnt="0">
        <dgm:presLayoutVars>
          <dgm:chMax val="5"/>
          <dgm:dir/>
          <dgm:resizeHandles val="exact"/>
        </dgm:presLayoutVars>
      </dgm:prSet>
      <dgm:spPr/>
    </dgm:pt>
    <dgm:pt modelId="{A719B823-B723-48F0-8316-5B9ED081C8EA}" type="pres">
      <dgm:prSet presAssocID="{CDBCAEAC-A23A-4AE6-94AE-6F3A24B240AA}" presName="dummyMaxCanvas" presStyleCnt="0">
        <dgm:presLayoutVars/>
      </dgm:prSet>
      <dgm:spPr/>
    </dgm:pt>
    <dgm:pt modelId="{139A11C3-CCF4-49D5-8F55-4BCAAA60C69D}" type="pres">
      <dgm:prSet presAssocID="{CDBCAEAC-A23A-4AE6-94AE-6F3A24B240AA}" presName="ThreeNodes_1" presStyleLbl="node1" presStyleIdx="0" presStyleCnt="3">
        <dgm:presLayoutVars>
          <dgm:bulletEnabled val="1"/>
        </dgm:presLayoutVars>
      </dgm:prSet>
      <dgm:spPr/>
    </dgm:pt>
    <dgm:pt modelId="{C13662A4-795C-4B63-9E7C-666CBC8FAAED}" type="pres">
      <dgm:prSet presAssocID="{CDBCAEAC-A23A-4AE6-94AE-6F3A24B240AA}" presName="ThreeNodes_2" presStyleLbl="node1" presStyleIdx="1" presStyleCnt="3">
        <dgm:presLayoutVars>
          <dgm:bulletEnabled val="1"/>
        </dgm:presLayoutVars>
      </dgm:prSet>
      <dgm:spPr/>
    </dgm:pt>
    <dgm:pt modelId="{A38DA254-9C58-4F9E-8E7B-0AC8DEEBBAF0}" type="pres">
      <dgm:prSet presAssocID="{CDBCAEAC-A23A-4AE6-94AE-6F3A24B240AA}" presName="ThreeNodes_3" presStyleLbl="node1" presStyleIdx="2" presStyleCnt="3">
        <dgm:presLayoutVars>
          <dgm:bulletEnabled val="1"/>
        </dgm:presLayoutVars>
      </dgm:prSet>
      <dgm:spPr/>
    </dgm:pt>
    <dgm:pt modelId="{3294AE11-BD0C-4D01-B085-F4CC83495D02}" type="pres">
      <dgm:prSet presAssocID="{CDBCAEAC-A23A-4AE6-94AE-6F3A24B240AA}" presName="ThreeConn_1-2" presStyleLbl="fgAccFollowNode1" presStyleIdx="0" presStyleCnt="2">
        <dgm:presLayoutVars>
          <dgm:bulletEnabled val="1"/>
        </dgm:presLayoutVars>
      </dgm:prSet>
      <dgm:spPr/>
    </dgm:pt>
    <dgm:pt modelId="{745D49BB-53B7-443C-9F6C-0A2A3C51F7DC}" type="pres">
      <dgm:prSet presAssocID="{CDBCAEAC-A23A-4AE6-94AE-6F3A24B240AA}" presName="ThreeConn_2-3" presStyleLbl="fgAccFollowNode1" presStyleIdx="1" presStyleCnt="2">
        <dgm:presLayoutVars>
          <dgm:bulletEnabled val="1"/>
        </dgm:presLayoutVars>
      </dgm:prSet>
      <dgm:spPr/>
    </dgm:pt>
    <dgm:pt modelId="{16DCA433-349B-493C-AA71-2B754B337D3E}" type="pres">
      <dgm:prSet presAssocID="{CDBCAEAC-A23A-4AE6-94AE-6F3A24B240AA}" presName="ThreeNodes_1_text" presStyleLbl="node1" presStyleIdx="2" presStyleCnt="3">
        <dgm:presLayoutVars>
          <dgm:bulletEnabled val="1"/>
        </dgm:presLayoutVars>
      </dgm:prSet>
      <dgm:spPr/>
    </dgm:pt>
    <dgm:pt modelId="{DA27BAC4-BE20-4EA3-92D9-BF5FB75D78FF}" type="pres">
      <dgm:prSet presAssocID="{CDBCAEAC-A23A-4AE6-94AE-6F3A24B240AA}" presName="ThreeNodes_2_text" presStyleLbl="node1" presStyleIdx="2" presStyleCnt="3">
        <dgm:presLayoutVars>
          <dgm:bulletEnabled val="1"/>
        </dgm:presLayoutVars>
      </dgm:prSet>
      <dgm:spPr/>
    </dgm:pt>
    <dgm:pt modelId="{1F0F2B74-9891-428E-86F0-E7467615145B}" type="pres">
      <dgm:prSet presAssocID="{CDBCAEAC-A23A-4AE6-94AE-6F3A24B240AA}" presName="ThreeNodes_3_text" presStyleLbl="node1" presStyleIdx="2" presStyleCnt="3">
        <dgm:presLayoutVars>
          <dgm:bulletEnabled val="1"/>
        </dgm:presLayoutVars>
      </dgm:prSet>
      <dgm:spPr/>
    </dgm:pt>
  </dgm:ptLst>
  <dgm:cxnLst>
    <dgm:cxn modelId="{A61C9908-4E66-4C51-83DD-63949ECCB7C3}" srcId="{CDBCAEAC-A23A-4AE6-94AE-6F3A24B240AA}" destId="{A9834AD0-C3C8-48D8-BC2A-326F266710B2}" srcOrd="0" destOrd="0" parTransId="{4D92687B-4F49-4513-A1E8-D33644F1CF22}" sibTransId="{C68AD8F5-B59C-4361-A36B-17069013E3A3}"/>
    <dgm:cxn modelId="{95647313-77B6-4FFD-B5B1-0E91FDB212AB}" srcId="{CDBCAEAC-A23A-4AE6-94AE-6F3A24B240AA}" destId="{0F2D38D9-0FF3-447B-9183-E5ACF12BA204}" srcOrd="2" destOrd="0" parTransId="{D3BF5A30-6A50-4140-89E1-0A4C6AD444D2}" sibTransId="{D879B8BE-2F58-4740-921A-34B5B2C5D6B9}"/>
    <dgm:cxn modelId="{6D6DB115-BE89-463B-A498-68425BA7DE62}" type="presOf" srcId="{B06E2DA1-2A7B-402D-9BDC-915527C3566F}" destId="{DA27BAC4-BE20-4EA3-92D9-BF5FB75D78FF}" srcOrd="1" destOrd="0" presId="urn:microsoft.com/office/officeart/2005/8/layout/vProcess5"/>
    <dgm:cxn modelId="{A6A5971C-1064-4291-A90C-CC2BF6C12292}" type="presOf" srcId="{25D212D0-621D-4048-BC03-83A8E8E9C4D8}" destId="{745D49BB-53B7-443C-9F6C-0A2A3C51F7DC}" srcOrd="0" destOrd="0" presId="urn:microsoft.com/office/officeart/2005/8/layout/vProcess5"/>
    <dgm:cxn modelId="{6254D51D-46D8-4BA4-9459-B0189EADF198}" type="presOf" srcId="{A9834AD0-C3C8-48D8-BC2A-326F266710B2}" destId="{139A11C3-CCF4-49D5-8F55-4BCAAA60C69D}" srcOrd="0" destOrd="0" presId="urn:microsoft.com/office/officeart/2005/8/layout/vProcess5"/>
    <dgm:cxn modelId="{CB69D94B-FF77-4895-A451-E0B382FF3B5F}" type="presOf" srcId="{CDBCAEAC-A23A-4AE6-94AE-6F3A24B240AA}" destId="{4B296271-CA62-4A0E-ACCE-25EAA30CCA54}" srcOrd="0" destOrd="0" presId="urn:microsoft.com/office/officeart/2005/8/layout/vProcess5"/>
    <dgm:cxn modelId="{388D8273-0694-4C2A-8C30-2B50AFD1E7D6}" srcId="{CDBCAEAC-A23A-4AE6-94AE-6F3A24B240AA}" destId="{B06E2DA1-2A7B-402D-9BDC-915527C3566F}" srcOrd="1" destOrd="0" parTransId="{F3D405B5-EF46-4047-A9B6-D5838FDB06FF}" sibTransId="{25D212D0-621D-4048-BC03-83A8E8E9C4D8}"/>
    <dgm:cxn modelId="{14BA5E92-6D03-4AFC-856D-9C6B025CA93C}" type="presOf" srcId="{B06E2DA1-2A7B-402D-9BDC-915527C3566F}" destId="{C13662A4-795C-4B63-9E7C-666CBC8FAAED}" srcOrd="0" destOrd="0" presId="urn:microsoft.com/office/officeart/2005/8/layout/vProcess5"/>
    <dgm:cxn modelId="{BA6FCBAA-BBED-42C4-9263-CEC6D982683E}" type="presOf" srcId="{C68AD8F5-B59C-4361-A36B-17069013E3A3}" destId="{3294AE11-BD0C-4D01-B085-F4CC83495D02}" srcOrd="0" destOrd="0" presId="urn:microsoft.com/office/officeart/2005/8/layout/vProcess5"/>
    <dgm:cxn modelId="{C8E108B1-39EF-4722-871A-458730240271}" type="presOf" srcId="{0F2D38D9-0FF3-447B-9183-E5ACF12BA204}" destId="{A38DA254-9C58-4F9E-8E7B-0AC8DEEBBAF0}" srcOrd="0" destOrd="0" presId="urn:microsoft.com/office/officeart/2005/8/layout/vProcess5"/>
    <dgm:cxn modelId="{92B1CFC5-E19D-43E3-9834-DC4E24487876}" type="presOf" srcId="{0F2D38D9-0FF3-447B-9183-E5ACF12BA204}" destId="{1F0F2B74-9891-428E-86F0-E7467615145B}" srcOrd="1" destOrd="0" presId="urn:microsoft.com/office/officeart/2005/8/layout/vProcess5"/>
    <dgm:cxn modelId="{AE5782FB-DE69-4AA5-AF6F-FA3CE341211D}" type="presOf" srcId="{A9834AD0-C3C8-48D8-BC2A-326F266710B2}" destId="{16DCA433-349B-493C-AA71-2B754B337D3E}" srcOrd="1" destOrd="0" presId="urn:microsoft.com/office/officeart/2005/8/layout/vProcess5"/>
    <dgm:cxn modelId="{841A791F-389F-45E8-865E-CA434CA6D94C}" type="presParOf" srcId="{4B296271-CA62-4A0E-ACCE-25EAA30CCA54}" destId="{A719B823-B723-48F0-8316-5B9ED081C8EA}" srcOrd="0" destOrd="0" presId="urn:microsoft.com/office/officeart/2005/8/layout/vProcess5"/>
    <dgm:cxn modelId="{BD4A28B1-5427-461E-A4B2-8220ED576A39}" type="presParOf" srcId="{4B296271-CA62-4A0E-ACCE-25EAA30CCA54}" destId="{139A11C3-CCF4-49D5-8F55-4BCAAA60C69D}" srcOrd="1" destOrd="0" presId="urn:microsoft.com/office/officeart/2005/8/layout/vProcess5"/>
    <dgm:cxn modelId="{8C732D8D-F58A-4329-A7D3-FA81F88CBACD}" type="presParOf" srcId="{4B296271-CA62-4A0E-ACCE-25EAA30CCA54}" destId="{C13662A4-795C-4B63-9E7C-666CBC8FAAED}" srcOrd="2" destOrd="0" presId="urn:microsoft.com/office/officeart/2005/8/layout/vProcess5"/>
    <dgm:cxn modelId="{A76E3A38-A1CC-4F51-96C2-0D78424A1FA8}" type="presParOf" srcId="{4B296271-CA62-4A0E-ACCE-25EAA30CCA54}" destId="{A38DA254-9C58-4F9E-8E7B-0AC8DEEBBAF0}" srcOrd="3" destOrd="0" presId="urn:microsoft.com/office/officeart/2005/8/layout/vProcess5"/>
    <dgm:cxn modelId="{35CB7059-6C31-4173-B490-D25FE2461DE7}" type="presParOf" srcId="{4B296271-CA62-4A0E-ACCE-25EAA30CCA54}" destId="{3294AE11-BD0C-4D01-B085-F4CC83495D02}" srcOrd="4" destOrd="0" presId="urn:microsoft.com/office/officeart/2005/8/layout/vProcess5"/>
    <dgm:cxn modelId="{FB1272B5-A129-4D14-9A6F-C44CDF1B905D}" type="presParOf" srcId="{4B296271-CA62-4A0E-ACCE-25EAA30CCA54}" destId="{745D49BB-53B7-443C-9F6C-0A2A3C51F7DC}" srcOrd="5" destOrd="0" presId="urn:microsoft.com/office/officeart/2005/8/layout/vProcess5"/>
    <dgm:cxn modelId="{78578C86-46E3-4C1C-8DD5-FF3F78D944D8}" type="presParOf" srcId="{4B296271-CA62-4A0E-ACCE-25EAA30CCA54}" destId="{16DCA433-349B-493C-AA71-2B754B337D3E}" srcOrd="6" destOrd="0" presId="urn:microsoft.com/office/officeart/2005/8/layout/vProcess5"/>
    <dgm:cxn modelId="{B79FB2F1-FBD4-43AF-8566-DACFDE80EDE5}" type="presParOf" srcId="{4B296271-CA62-4A0E-ACCE-25EAA30CCA54}" destId="{DA27BAC4-BE20-4EA3-92D9-BF5FB75D78FF}" srcOrd="7" destOrd="0" presId="urn:microsoft.com/office/officeart/2005/8/layout/vProcess5"/>
    <dgm:cxn modelId="{FF38A9CE-2E2D-48FA-9C4A-0886545A90FF}" type="presParOf" srcId="{4B296271-CA62-4A0E-ACCE-25EAA30CCA54}" destId="{1F0F2B74-9891-428E-86F0-E7467615145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9893EB-BCED-4A9F-B181-73E17B0539C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24DE908-B467-4AD1-A62A-B9A3FE936FF8}">
      <dgm:prSet/>
      <dgm:spPr/>
      <dgm:t>
        <a:bodyPr/>
        <a:lstStyle/>
        <a:p>
          <a:r>
            <a:rPr lang="en-IN" dirty="0"/>
            <a:t>Hypertext transfer protocol (HTTP)</a:t>
          </a:r>
          <a:endParaRPr lang="en-US" dirty="0"/>
        </a:p>
      </dgm:t>
    </dgm:pt>
    <dgm:pt modelId="{98DCAB26-AE87-496D-8A53-2F5D3F278DED}" type="parTrans" cxnId="{7062E855-4268-4434-BB97-A1D405A5AA52}">
      <dgm:prSet/>
      <dgm:spPr/>
      <dgm:t>
        <a:bodyPr/>
        <a:lstStyle/>
        <a:p>
          <a:endParaRPr lang="en-US"/>
        </a:p>
      </dgm:t>
    </dgm:pt>
    <dgm:pt modelId="{65E8AE47-95F4-4AE5-A974-E8C45974E35B}" type="sibTrans" cxnId="{7062E855-4268-4434-BB97-A1D405A5AA52}">
      <dgm:prSet/>
      <dgm:spPr/>
      <dgm:t>
        <a:bodyPr/>
        <a:lstStyle/>
        <a:p>
          <a:endParaRPr lang="en-US"/>
        </a:p>
      </dgm:t>
    </dgm:pt>
    <dgm:pt modelId="{79A87606-90B9-4C2E-B76B-68EDB0FCF030}">
      <dgm:prSet/>
      <dgm:spPr/>
      <dgm:t>
        <a:bodyPr/>
        <a:lstStyle/>
        <a:p>
          <a:r>
            <a:rPr lang="en-IN" dirty="0"/>
            <a:t>File Transfer Protocol (FTP)</a:t>
          </a:r>
          <a:endParaRPr lang="en-US" dirty="0"/>
        </a:p>
      </dgm:t>
    </dgm:pt>
    <dgm:pt modelId="{04CA707A-AF1E-4FF9-AEDA-97CC2CAB05E2}" type="parTrans" cxnId="{2A330D87-F331-439C-98AA-1CA4D84DE480}">
      <dgm:prSet/>
      <dgm:spPr/>
      <dgm:t>
        <a:bodyPr/>
        <a:lstStyle/>
        <a:p>
          <a:endParaRPr lang="en-US"/>
        </a:p>
      </dgm:t>
    </dgm:pt>
    <dgm:pt modelId="{A57B5F03-4B3B-4620-BF1D-0CA03621166E}" type="sibTrans" cxnId="{2A330D87-F331-439C-98AA-1CA4D84DE480}">
      <dgm:prSet/>
      <dgm:spPr/>
      <dgm:t>
        <a:bodyPr/>
        <a:lstStyle/>
        <a:p>
          <a:endParaRPr lang="en-US"/>
        </a:p>
      </dgm:t>
    </dgm:pt>
    <dgm:pt modelId="{DBDD2ED2-1745-4B0A-BBA0-57E2FE694EFE}">
      <dgm:prSet/>
      <dgm:spPr/>
      <dgm:t>
        <a:bodyPr/>
        <a:lstStyle/>
        <a:p>
          <a:r>
            <a:rPr lang="en-IN" dirty="0"/>
            <a:t>Point to Point Protocol (PPP)</a:t>
          </a:r>
          <a:endParaRPr lang="en-US" dirty="0"/>
        </a:p>
      </dgm:t>
    </dgm:pt>
    <dgm:pt modelId="{5F6B4FFC-BC72-46A8-9110-A740981E069C}" type="parTrans" cxnId="{9F4A5600-FBB8-480F-800B-9BE86B652297}">
      <dgm:prSet/>
      <dgm:spPr/>
      <dgm:t>
        <a:bodyPr/>
        <a:lstStyle/>
        <a:p>
          <a:endParaRPr lang="en-US"/>
        </a:p>
      </dgm:t>
    </dgm:pt>
    <dgm:pt modelId="{18626A79-5788-4485-88DD-54581860705D}" type="sibTrans" cxnId="{9F4A5600-FBB8-480F-800B-9BE86B652297}">
      <dgm:prSet/>
      <dgm:spPr/>
      <dgm:t>
        <a:bodyPr/>
        <a:lstStyle/>
        <a:p>
          <a:endParaRPr lang="en-US"/>
        </a:p>
      </dgm:t>
    </dgm:pt>
    <dgm:pt modelId="{22E66535-930A-457B-9474-40272AA2749E}">
      <dgm:prSet/>
      <dgm:spPr/>
      <dgm:t>
        <a:bodyPr/>
        <a:lstStyle/>
        <a:p>
          <a:r>
            <a:rPr lang="en-IN" dirty="0"/>
            <a:t>Simple Mail Transfer Protocol (SMPT)</a:t>
          </a:r>
          <a:endParaRPr lang="en-US" dirty="0"/>
        </a:p>
      </dgm:t>
    </dgm:pt>
    <dgm:pt modelId="{8DC56224-0A04-47C8-AF07-4CC6D243F571}" type="parTrans" cxnId="{6250DCEB-74A9-41CE-8CA8-EFB3BCBC8B73}">
      <dgm:prSet/>
      <dgm:spPr/>
      <dgm:t>
        <a:bodyPr/>
        <a:lstStyle/>
        <a:p>
          <a:endParaRPr lang="en-US"/>
        </a:p>
      </dgm:t>
    </dgm:pt>
    <dgm:pt modelId="{45E13E29-D052-4E55-9813-85646D1E2019}" type="sibTrans" cxnId="{6250DCEB-74A9-41CE-8CA8-EFB3BCBC8B73}">
      <dgm:prSet/>
      <dgm:spPr/>
      <dgm:t>
        <a:bodyPr/>
        <a:lstStyle/>
        <a:p>
          <a:endParaRPr lang="en-US"/>
        </a:p>
      </dgm:t>
    </dgm:pt>
    <dgm:pt modelId="{4F973659-A36D-43E8-A580-B9091B016A7B}">
      <dgm:prSet/>
      <dgm:spPr/>
      <dgm:t>
        <a:bodyPr/>
        <a:lstStyle/>
        <a:p>
          <a:r>
            <a:rPr lang="en-IN" dirty="0"/>
            <a:t>Transmission Control Protocol (TCP)/ Internet Protocol (IP)</a:t>
          </a:r>
          <a:endParaRPr lang="en-US" dirty="0"/>
        </a:p>
      </dgm:t>
    </dgm:pt>
    <dgm:pt modelId="{8E08375E-19C9-44A7-B86E-132397053ACD}" type="parTrans" cxnId="{F19B5E11-D6A8-4E6D-A704-9FCB24C874B5}">
      <dgm:prSet/>
      <dgm:spPr/>
      <dgm:t>
        <a:bodyPr/>
        <a:lstStyle/>
        <a:p>
          <a:endParaRPr lang="en-US"/>
        </a:p>
      </dgm:t>
    </dgm:pt>
    <dgm:pt modelId="{B4483D3F-E006-43E6-9C8D-EE026253E9FD}" type="sibTrans" cxnId="{F19B5E11-D6A8-4E6D-A704-9FCB24C874B5}">
      <dgm:prSet/>
      <dgm:spPr/>
      <dgm:t>
        <a:bodyPr/>
        <a:lstStyle/>
        <a:p>
          <a:endParaRPr lang="en-US"/>
        </a:p>
      </dgm:t>
    </dgm:pt>
    <dgm:pt modelId="{72851468-8DF9-4372-97BF-95B72B00C4F3}" type="pres">
      <dgm:prSet presAssocID="{8F9893EB-BCED-4A9F-B181-73E17B0539C2}" presName="diagram" presStyleCnt="0">
        <dgm:presLayoutVars>
          <dgm:dir/>
          <dgm:resizeHandles val="exact"/>
        </dgm:presLayoutVars>
      </dgm:prSet>
      <dgm:spPr/>
    </dgm:pt>
    <dgm:pt modelId="{90D03794-04C1-4780-944F-31E3FE662787}" type="pres">
      <dgm:prSet presAssocID="{324DE908-B467-4AD1-A62A-B9A3FE936FF8}" presName="node" presStyleLbl="node1" presStyleIdx="0" presStyleCnt="5">
        <dgm:presLayoutVars>
          <dgm:bulletEnabled val="1"/>
        </dgm:presLayoutVars>
      </dgm:prSet>
      <dgm:spPr/>
    </dgm:pt>
    <dgm:pt modelId="{64C431AF-DFF8-4D8F-96F5-0FCEA3CAF1B6}" type="pres">
      <dgm:prSet presAssocID="{65E8AE47-95F4-4AE5-A974-E8C45974E35B}" presName="sibTrans" presStyleCnt="0"/>
      <dgm:spPr/>
    </dgm:pt>
    <dgm:pt modelId="{E035EBC8-EBB4-4607-B04C-F33ACACD9804}" type="pres">
      <dgm:prSet presAssocID="{79A87606-90B9-4C2E-B76B-68EDB0FCF030}" presName="node" presStyleLbl="node1" presStyleIdx="1" presStyleCnt="5">
        <dgm:presLayoutVars>
          <dgm:bulletEnabled val="1"/>
        </dgm:presLayoutVars>
      </dgm:prSet>
      <dgm:spPr/>
    </dgm:pt>
    <dgm:pt modelId="{8ECDEBEC-E838-42BC-90B5-1044062EF47B}" type="pres">
      <dgm:prSet presAssocID="{A57B5F03-4B3B-4620-BF1D-0CA03621166E}" presName="sibTrans" presStyleCnt="0"/>
      <dgm:spPr/>
    </dgm:pt>
    <dgm:pt modelId="{DEE0CED2-C24B-4C0D-8641-23DF2BF55277}" type="pres">
      <dgm:prSet presAssocID="{DBDD2ED2-1745-4B0A-BBA0-57E2FE694EFE}" presName="node" presStyleLbl="node1" presStyleIdx="2" presStyleCnt="5">
        <dgm:presLayoutVars>
          <dgm:bulletEnabled val="1"/>
        </dgm:presLayoutVars>
      </dgm:prSet>
      <dgm:spPr/>
    </dgm:pt>
    <dgm:pt modelId="{2A84E399-0214-4B6A-9DC7-DE25C92EC5DC}" type="pres">
      <dgm:prSet presAssocID="{18626A79-5788-4485-88DD-54581860705D}" presName="sibTrans" presStyleCnt="0"/>
      <dgm:spPr/>
    </dgm:pt>
    <dgm:pt modelId="{2D452BD7-7938-4399-93C7-A8138615B8DD}" type="pres">
      <dgm:prSet presAssocID="{22E66535-930A-457B-9474-40272AA2749E}" presName="node" presStyleLbl="node1" presStyleIdx="3" presStyleCnt="5">
        <dgm:presLayoutVars>
          <dgm:bulletEnabled val="1"/>
        </dgm:presLayoutVars>
      </dgm:prSet>
      <dgm:spPr/>
    </dgm:pt>
    <dgm:pt modelId="{86B98B42-B851-43DE-84BD-1B68F8EB18C7}" type="pres">
      <dgm:prSet presAssocID="{45E13E29-D052-4E55-9813-85646D1E2019}" presName="sibTrans" presStyleCnt="0"/>
      <dgm:spPr/>
    </dgm:pt>
    <dgm:pt modelId="{2D731F6F-6A1C-4CEE-AC64-9E531B364171}" type="pres">
      <dgm:prSet presAssocID="{4F973659-A36D-43E8-A580-B9091B016A7B}" presName="node" presStyleLbl="node1" presStyleIdx="4" presStyleCnt="5">
        <dgm:presLayoutVars>
          <dgm:bulletEnabled val="1"/>
        </dgm:presLayoutVars>
      </dgm:prSet>
      <dgm:spPr/>
    </dgm:pt>
  </dgm:ptLst>
  <dgm:cxnLst>
    <dgm:cxn modelId="{9F4A5600-FBB8-480F-800B-9BE86B652297}" srcId="{8F9893EB-BCED-4A9F-B181-73E17B0539C2}" destId="{DBDD2ED2-1745-4B0A-BBA0-57E2FE694EFE}" srcOrd="2" destOrd="0" parTransId="{5F6B4FFC-BC72-46A8-9110-A740981E069C}" sibTransId="{18626A79-5788-4485-88DD-54581860705D}"/>
    <dgm:cxn modelId="{04C9CE10-1DF1-47F0-A695-11884F1C339A}" type="presOf" srcId="{324DE908-B467-4AD1-A62A-B9A3FE936FF8}" destId="{90D03794-04C1-4780-944F-31E3FE662787}" srcOrd="0" destOrd="0" presId="urn:microsoft.com/office/officeart/2005/8/layout/default"/>
    <dgm:cxn modelId="{F19B5E11-D6A8-4E6D-A704-9FCB24C874B5}" srcId="{8F9893EB-BCED-4A9F-B181-73E17B0539C2}" destId="{4F973659-A36D-43E8-A580-B9091B016A7B}" srcOrd="4" destOrd="0" parTransId="{8E08375E-19C9-44A7-B86E-132397053ACD}" sibTransId="{B4483D3F-E006-43E6-9C8D-EE026253E9FD}"/>
    <dgm:cxn modelId="{B440281D-49E3-4A86-A397-BFE8A9D2BA5E}" type="presOf" srcId="{79A87606-90B9-4C2E-B76B-68EDB0FCF030}" destId="{E035EBC8-EBB4-4607-B04C-F33ACACD9804}" srcOrd="0" destOrd="0" presId="urn:microsoft.com/office/officeart/2005/8/layout/default"/>
    <dgm:cxn modelId="{DBD3774E-2094-4D27-A1B2-58B48A02B442}" type="presOf" srcId="{4F973659-A36D-43E8-A580-B9091B016A7B}" destId="{2D731F6F-6A1C-4CEE-AC64-9E531B364171}" srcOrd="0" destOrd="0" presId="urn:microsoft.com/office/officeart/2005/8/layout/default"/>
    <dgm:cxn modelId="{7062E855-4268-4434-BB97-A1D405A5AA52}" srcId="{8F9893EB-BCED-4A9F-B181-73E17B0539C2}" destId="{324DE908-B467-4AD1-A62A-B9A3FE936FF8}" srcOrd="0" destOrd="0" parTransId="{98DCAB26-AE87-496D-8A53-2F5D3F278DED}" sibTransId="{65E8AE47-95F4-4AE5-A974-E8C45974E35B}"/>
    <dgm:cxn modelId="{2A330D87-F331-439C-98AA-1CA4D84DE480}" srcId="{8F9893EB-BCED-4A9F-B181-73E17B0539C2}" destId="{79A87606-90B9-4C2E-B76B-68EDB0FCF030}" srcOrd="1" destOrd="0" parTransId="{04CA707A-AF1E-4FF9-AEDA-97CC2CAB05E2}" sibTransId="{A57B5F03-4B3B-4620-BF1D-0CA03621166E}"/>
    <dgm:cxn modelId="{633E31B0-8300-49D0-884E-CE087EA5CD05}" type="presOf" srcId="{8F9893EB-BCED-4A9F-B181-73E17B0539C2}" destId="{72851468-8DF9-4372-97BF-95B72B00C4F3}" srcOrd="0" destOrd="0" presId="urn:microsoft.com/office/officeart/2005/8/layout/default"/>
    <dgm:cxn modelId="{F2AA42C3-9743-461A-8A18-44FA541ECD6C}" type="presOf" srcId="{DBDD2ED2-1745-4B0A-BBA0-57E2FE694EFE}" destId="{DEE0CED2-C24B-4C0D-8641-23DF2BF55277}" srcOrd="0" destOrd="0" presId="urn:microsoft.com/office/officeart/2005/8/layout/default"/>
    <dgm:cxn modelId="{724CA1CF-A391-42C3-BE18-BE86EF412286}" type="presOf" srcId="{22E66535-930A-457B-9474-40272AA2749E}" destId="{2D452BD7-7938-4399-93C7-A8138615B8DD}" srcOrd="0" destOrd="0" presId="urn:microsoft.com/office/officeart/2005/8/layout/default"/>
    <dgm:cxn modelId="{6250DCEB-74A9-41CE-8CA8-EFB3BCBC8B73}" srcId="{8F9893EB-BCED-4A9F-B181-73E17B0539C2}" destId="{22E66535-930A-457B-9474-40272AA2749E}" srcOrd="3" destOrd="0" parTransId="{8DC56224-0A04-47C8-AF07-4CC6D243F571}" sibTransId="{45E13E29-D052-4E55-9813-85646D1E2019}"/>
    <dgm:cxn modelId="{0D9AFEFE-9CDA-4046-A435-09AD557FE0B1}" type="presParOf" srcId="{72851468-8DF9-4372-97BF-95B72B00C4F3}" destId="{90D03794-04C1-4780-944F-31E3FE662787}" srcOrd="0" destOrd="0" presId="urn:microsoft.com/office/officeart/2005/8/layout/default"/>
    <dgm:cxn modelId="{EE5C6609-197E-48B0-BBA7-846552FDAD84}" type="presParOf" srcId="{72851468-8DF9-4372-97BF-95B72B00C4F3}" destId="{64C431AF-DFF8-4D8F-96F5-0FCEA3CAF1B6}" srcOrd="1" destOrd="0" presId="urn:microsoft.com/office/officeart/2005/8/layout/default"/>
    <dgm:cxn modelId="{DCF12F0D-E66E-4E9C-9CEF-AFEF7489DC4E}" type="presParOf" srcId="{72851468-8DF9-4372-97BF-95B72B00C4F3}" destId="{E035EBC8-EBB4-4607-B04C-F33ACACD9804}" srcOrd="2" destOrd="0" presId="urn:microsoft.com/office/officeart/2005/8/layout/default"/>
    <dgm:cxn modelId="{A12305E7-6616-471E-AA7F-200F2ACE12BE}" type="presParOf" srcId="{72851468-8DF9-4372-97BF-95B72B00C4F3}" destId="{8ECDEBEC-E838-42BC-90B5-1044062EF47B}" srcOrd="3" destOrd="0" presId="urn:microsoft.com/office/officeart/2005/8/layout/default"/>
    <dgm:cxn modelId="{06BEF641-ED3C-4DB0-A3A6-F8EED4097ECF}" type="presParOf" srcId="{72851468-8DF9-4372-97BF-95B72B00C4F3}" destId="{DEE0CED2-C24B-4C0D-8641-23DF2BF55277}" srcOrd="4" destOrd="0" presId="urn:microsoft.com/office/officeart/2005/8/layout/default"/>
    <dgm:cxn modelId="{9287FDAD-D845-4812-8059-FE85EF607EEA}" type="presParOf" srcId="{72851468-8DF9-4372-97BF-95B72B00C4F3}" destId="{2A84E399-0214-4B6A-9DC7-DE25C92EC5DC}" srcOrd="5" destOrd="0" presId="urn:microsoft.com/office/officeart/2005/8/layout/default"/>
    <dgm:cxn modelId="{F4BCEEF4-469B-4214-920C-73334A152FB8}" type="presParOf" srcId="{72851468-8DF9-4372-97BF-95B72B00C4F3}" destId="{2D452BD7-7938-4399-93C7-A8138615B8DD}" srcOrd="6" destOrd="0" presId="urn:microsoft.com/office/officeart/2005/8/layout/default"/>
    <dgm:cxn modelId="{00B9361A-1B22-42B5-BD0A-C34EBFA88CA0}" type="presParOf" srcId="{72851468-8DF9-4372-97BF-95B72B00C4F3}" destId="{86B98B42-B851-43DE-84BD-1B68F8EB18C7}" srcOrd="7" destOrd="0" presId="urn:microsoft.com/office/officeart/2005/8/layout/default"/>
    <dgm:cxn modelId="{11EB526A-F82E-4EA0-B7AA-F28D266A8FD3}" type="presParOf" srcId="{72851468-8DF9-4372-97BF-95B72B00C4F3}" destId="{2D731F6F-6A1C-4CEE-AC64-9E531B36417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415FF1-CA1C-4B33-B184-9C8B12694C7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CE0BDC9B-5B6D-4483-8BEB-928232DAE89F}">
      <dgm:prSet/>
      <dgm:spPr/>
      <dgm:t>
        <a:bodyPr/>
        <a:lstStyle/>
        <a:p>
          <a:r>
            <a:rPr lang="en-US" dirty="0"/>
            <a:t>TCP guarantees the delivery of packets on the designated IP address. It is also responsible for ordering the packets so that they are delivered in sequence.</a:t>
          </a:r>
        </a:p>
      </dgm:t>
    </dgm:pt>
    <dgm:pt modelId="{810CA3B6-A99B-4153-99C7-376CB98D81AC}" type="parTrans" cxnId="{685D1516-A9B3-4E1B-AA80-E265E6E30027}">
      <dgm:prSet/>
      <dgm:spPr/>
      <dgm:t>
        <a:bodyPr/>
        <a:lstStyle/>
        <a:p>
          <a:endParaRPr lang="en-US"/>
        </a:p>
      </dgm:t>
    </dgm:pt>
    <dgm:pt modelId="{8723DA7D-1DC3-48BC-85B5-0C790C5B679B}" type="sibTrans" cxnId="{685D1516-A9B3-4E1B-AA80-E265E6E30027}">
      <dgm:prSet/>
      <dgm:spPr/>
      <dgm:t>
        <a:bodyPr/>
        <a:lstStyle/>
        <a:p>
          <a:endParaRPr lang="en-US"/>
        </a:p>
      </dgm:t>
    </dgm:pt>
    <dgm:pt modelId="{079F9574-1881-4D04-AFAF-3EF70C1FA206}">
      <dgm:prSet/>
      <dgm:spPr/>
      <dgm:t>
        <a:bodyPr/>
        <a:lstStyle/>
        <a:p>
          <a:pPr rtl="0"/>
          <a:r>
            <a:rPr lang="en-US" dirty="0">
              <a:latin typeface="Neue Haas Grotesk Text Pro"/>
            </a:rPr>
            <a:t>#1. There</a:t>
          </a:r>
          <a:r>
            <a:rPr lang="en-US" dirty="0"/>
            <a:t> are many connection path in Internet so, there are many possible paths between two hosts. Hence, two packets of the same message can take two different routes depending on congestion and other factors in different possible routes.</a:t>
          </a:r>
          <a:r>
            <a:rPr lang="en-US" dirty="0">
              <a:latin typeface="Neue Haas Grotesk Text Pro"/>
            </a:rPr>
            <a:t> </a:t>
          </a:r>
        </a:p>
      </dgm:t>
    </dgm:pt>
    <dgm:pt modelId="{934DD3A2-F646-4567-81FA-0A779646C0F1}" type="parTrans" cxnId="{61D124E8-1AA5-485B-86AD-93BE6E3C39BA}">
      <dgm:prSet/>
      <dgm:spPr/>
      <dgm:t>
        <a:bodyPr/>
        <a:lstStyle/>
        <a:p>
          <a:endParaRPr lang="en-US"/>
        </a:p>
      </dgm:t>
    </dgm:pt>
    <dgm:pt modelId="{5710425E-8550-45F9-87BC-285F9E042A0D}" type="sibTrans" cxnId="{61D124E8-1AA5-485B-86AD-93BE6E3C39BA}">
      <dgm:prSet/>
      <dgm:spPr/>
      <dgm:t>
        <a:bodyPr/>
        <a:lstStyle/>
        <a:p>
          <a:endParaRPr lang="en-US"/>
        </a:p>
      </dgm:t>
    </dgm:pt>
    <dgm:pt modelId="{2E1A8865-8DB1-460A-9B6A-985463BAAB00}">
      <dgm:prSet phldr="0"/>
      <dgm:spPr/>
      <dgm:t>
        <a:bodyPr/>
        <a:lstStyle/>
        <a:p>
          <a:r>
            <a:rPr lang="en-US" dirty="0">
              <a:latin typeface="Neue Haas Grotesk Text Pro"/>
            </a:rPr>
            <a:t>#2.When</a:t>
          </a:r>
          <a:r>
            <a:rPr lang="en-US" dirty="0"/>
            <a:t> all the packets finally reach the destination machine, they are reassembled into the original message at the receiver’s end.</a:t>
          </a:r>
        </a:p>
      </dgm:t>
    </dgm:pt>
    <dgm:pt modelId="{F5F42DFD-8634-4911-82E2-6C30FDA3A875}" type="parTrans" cxnId="{2E952E34-F0FF-4478-8364-2469206DE772}">
      <dgm:prSet/>
      <dgm:spPr/>
    </dgm:pt>
    <dgm:pt modelId="{88418BEF-E28B-4A88-AD08-E211BC1FB376}" type="sibTrans" cxnId="{2E952E34-F0FF-4478-8364-2469206DE772}">
      <dgm:prSet/>
      <dgm:spPr/>
    </dgm:pt>
    <dgm:pt modelId="{C2641EF8-542E-4F3B-93DE-A6461AF6C687}" type="pres">
      <dgm:prSet presAssocID="{7B415FF1-CA1C-4B33-B184-9C8B12694C79}" presName="vert0" presStyleCnt="0">
        <dgm:presLayoutVars>
          <dgm:dir/>
          <dgm:animOne val="branch"/>
          <dgm:animLvl val="lvl"/>
        </dgm:presLayoutVars>
      </dgm:prSet>
      <dgm:spPr/>
    </dgm:pt>
    <dgm:pt modelId="{EEA80377-CC8B-4021-96FD-8BE94B1BA79B}" type="pres">
      <dgm:prSet presAssocID="{CE0BDC9B-5B6D-4483-8BEB-928232DAE89F}" presName="thickLine" presStyleLbl="alignNode1" presStyleIdx="0" presStyleCnt="3"/>
      <dgm:spPr/>
    </dgm:pt>
    <dgm:pt modelId="{C0878B49-BEDF-413C-B7D9-8ED3458B6860}" type="pres">
      <dgm:prSet presAssocID="{CE0BDC9B-5B6D-4483-8BEB-928232DAE89F}" presName="horz1" presStyleCnt="0"/>
      <dgm:spPr/>
    </dgm:pt>
    <dgm:pt modelId="{2816FB61-D67A-4A48-A65B-708155AF3946}" type="pres">
      <dgm:prSet presAssocID="{CE0BDC9B-5B6D-4483-8BEB-928232DAE89F}" presName="tx1" presStyleLbl="revTx" presStyleIdx="0" presStyleCnt="3"/>
      <dgm:spPr/>
    </dgm:pt>
    <dgm:pt modelId="{E868C24E-482D-4633-9762-3AB64CFA5BB6}" type="pres">
      <dgm:prSet presAssocID="{CE0BDC9B-5B6D-4483-8BEB-928232DAE89F}" presName="vert1" presStyleCnt="0"/>
      <dgm:spPr/>
    </dgm:pt>
    <dgm:pt modelId="{EBB9A7EF-A652-4D9B-999B-01176E952689}" type="pres">
      <dgm:prSet presAssocID="{079F9574-1881-4D04-AFAF-3EF70C1FA206}" presName="thickLine" presStyleLbl="alignNode1" presStyleIdx="1" presStyleCnt="3"/>
      <dgm:spPr/>
    </dgm:pt>
    <dgm:pt modelId="{165C4D52-1811-4E7A-9567-C914A0CAFA53}" type="pres">
      <dgm:prSet presAssocID="{079F9574-1881-4D04-AFAF-3EF70C1FA206}" presName="horz1" presStyleCnt="0"/>
      <dgm:spPr/>
    </dgm:pt>
    <dgm:pt modelId="{C504BAFD-7A7C-40D2-9C9E-8D1C9080D15C}" type="pres">
      <dgm:prSet presAssocID="{079F9574-1881-4D04-AFAF-3EF70C1FA206}" presName="tx1" presStyleLbl="revTx" presStyleIdx="1" presStyleCnt="3"/>
      <dgm:spPr/>
    </dgm:pt>
    <dgm:pt modelId="{AB5F4708-BD97-4FEA-9910-676C42E921BC}" type="pres">
      <dgm:prSet presAssocID="{079F9574-1881-4D04-AFAF-3EF70C1FA206}" presName="vert1" presStyleCnt="0"/>
      <dgm:spPr/>
    </dgm:pt>
    <dgm:pt modelId="{38ADD650-3E4B-46BF-9E82-B983D35B6CE2}" type="pres">
      <dgm:prSet presAssocID="{2E1A8865-8DB1-460A-9B6A-985463BAAB00}" presName="thickLine" presStyleLbl="alignNode1" presStyleIdx="2" presStyleCnt="3"/>
      <dgm:spPr/>
    </dgm:pt>
    <dgm:pt modelId="{88E7516B-3627-4178-81B5-BBD3535F7C5A}" type="pres">
      <dgm:prSet presAssocID="{2E1A8865-8DB1-460A-9B6A-985463BAAB00}" presName="horz1" presStyleCnt="0"/>
      <dgm:spPr/>
    </dgm:pt>
    <dgm:pt modelId="{C6EF3C28-7790-41D7-97C7-5A9E3C5DB5AE}" type="pres">
      <dgm:prSet presAssocID="{2E1A8865-8DB1-460A-9B6A-985463BAAB00}" presName="tx1" presStyleLbl="revTx" presStyleIdx="2" presStyleCnt="3"/>
      <dgm:spPr/>
    </dgm:pt>
    <dgm:pt modelId="{39BA0B1B-DAFF-4D64-BEC2-0EA9A1E3CF76}" type="pres">
      <dgm:prSet presAssocID="{2E1A8865-8DB1-460A-9B6A-985463BAAB00}" presName="vert1" presStyleCnt="0"/>
      <dgm:spPr/>
    </dgm:pt>
  </dgm:ptLst>
  <dgm:cxnLst>
    <dgm:cxn modelId="{685D1516-A9B3-4E1B-AA80-E265E6E30027}" srcId="{7B415FF1-CA1C-4B33-B184-9C8B12694C79}" destId="{CE0BDC9B-5B6D-4483-8BEB-928232DAE89F}" srcOrd="0" destOrd="0" parTransId="{810CA3B6-A99B-4153-99C7-376CB98D81AC}" sibTransId="{8723DA7D-1DC3-48BC-85B5-0C790C5B679B}"/>
    <dgm:cxn modelId="{5C265619-3EDE-4CF9-8868-30450C8C2A08}" type="presOf" srcId="{2E1A8865-8DB1-460A-9B6A-985463BAAB00}" destId="{C6EF3C28-7790-41D7-97C7-5A9E3C5DB5AE}" srcOrd="0" destOrd="0" presId="urn:microsoft.com/office/officeart/2008/layout/LinedList"/>
    <dgm:cxn modelId="{2E952E34-F0FF-4478-8364-2469206DE772}" srcId="{7B415FF1-CA1C-4B33-B184-9C8B12694C79}" destId="{2E1A8865-8DB1-460A-9B6A-985463BAAB00}" srcOrd="2" destOrd="0" parTransId="{F5F42DFD-8634-4911-82E2-6C30FDA3A875}" sibTransId="{88418BEF-E28B-4A88-AD08-E211BC1FB376}"/>
    <dgm:cxn modelId="{72E2A338-46C4-4788-A337-6288755DEB72}" type="presOf" srcId="{CE0BDC9B-5B6D-4483-8BEB-928232DAE89F}" destId="{2816FB61-D67A-4A48-A65B-708155AF3946}" srcOrd="0" destOrd="0" presId="urn:microsoft.com/office/officeart/2008/layout/LinedList"/>
    <dgm:cxn modelId="{D14795CD-5549-4C28-9256-C7B951DC5293}" type="presOf" srcId="{7B415FF1-CA1C-4B33-B184-9C8B12694C79}" destId="{C2641EF8-542E-4F3B-93DE-A6461AF6C687}" srcOrd="0" destOrd="0" presId="urn:microsoft.com/office/officeart/2008/layout/LinedList"/>
    <dgm:cxn modelId="{3E4F84E6-5BD4-48C8-9FEB-2715C59457F0}" type="presOf" srcId="{079F9574-1881-4D04-AFAF-3EF70C1FA206}" destId="{C504BAFD-7A7C-40D2-9C9E-8D1C9080D15C}" srcOrd="0" destOrd="0" presId="urn:microsoft.com/office/officeart/2008/layout/LinedList"/>
    <dgm:cxn modelId="{61D124E8-1AA5-485B-86AD-93BE6E3C39BA}" srcId="{7B415FF1-CA1C-4B33-B184-9C8B12694C79}" destId="{079F9574-1881-4D04-AFAF-3EF70C1FA206}" srcOrd="1" destOrd="0" parTransId="{934DD3A2-F646-4567-81FA-0A779646C0F1}" sibTransId="{5710425E-8550-45F9-87BC-285F9E042A0D}"/>
    <dgm:cxn modelId="{C949828A-07BE-483C-8EC7-D5D960801309}" type="presParOf" srcId="{C2641EF8-542E-4F3B-93DE-A6461AF6C687}" destId="{EEA80377-CC8B-4021-96FD-8BE94B1BA79B}" srcOrd="0" destOrd="0" presId="urn:microsoft.com/office/officeart/2008/layout/LinedList"/>
    <dgm:cxn modelId="{05930D0C-2CF2-4D1F-BFB8-488C3453DEED}" type="presParOf" srcId="{C2641EF8-542E-4F3B-93DE-A6461AF6C687}" destId="{C0878B49-BEDF-413C-B7D9-8ED3458B6860}" srcOrd="1" destOrd="0" presId="urn:microsoft.com/office/officeart/2008/layout/LinedList"/>
    <dgm:cxn modelId="{0F58CFDA-C745-4B3A-8641-ECE3C7324DD5}" type="presParOf" srcId="{C0878B49-BEDF-413C-B7D9-8ED3458B6860}" destId="{2816FB61-D67A-4A48-A65B-708155AF3946}" srcOrd="0" destOrd="0" presId="urn:microsoft.com/office/officeart/2008/layout/LinedList"/>
    <dgm:cxn modelId="{758CADDE-1639-4F7D-8CC0-14F041F32CE1}" type="presParOf" srcId="{C0878B49-BEDF-413C-B7D9-8ED3458B6860}" destId="{E868C24E-482D-4633-9762-3AB64CFA5BB6}" srcOrd="1" destOrd="0" presId="urn:microsoft.com/office/officeart/2008/layout/LinedList"/>
    <dgm:cxn modelId="{0248E378-5613-4CD7-B7D6-8029DD687148}" type="presParOf" srcId="{C2641EF8-542E-4F3B-93DE-A6461AF6C687}" destId="{EBB9A7EF-A652-4D9B-999B-01176E952689}" srcOrd="2" destOrd="0" presId="urn:microsoft.com/office/officeart/2008/layout/LinedList"/>
    <dgm:cxn modelId="{696D407D-96E5-40AE-8910-328681AFEF8E}" type="presParOf" srcId="{C2641EF8-542E-4F3B-93DE-A6461AF6C687}" destId="{165C4D52-1811-4E7A-9567-C914A0CAFA53}" srcOrd="3" destOrd="0" presId="urn:microsoft.com/office/officeart/2008/layout/LinedList"/>
    <dgm:cxn modelId="{00133814-438D-45EF-8BD0-24D5ACAA80D1}" type="presParOf" srcId="{165C4D52-1811-4E7A-9567-C914A0CAFA53}" destId="{C504BAFD-7A7C-40D2-9C9E-8D1C9080D15C}" srcOrd="0" destOrd="0" presId="urn:microsoft.com/office/officeart/2008/layout/LinedList"/>
    <dgm:cxn modelId="{D8F88337-C66A-4374-98B3-DF9500E64B7A}" type="presParOf" srcId="{165C4D52-1811-4E7A-9567-C914A0CAFA53}" destId="{AB5F4708-BD97-4FEA-9910-676C42E921BC}" srcOrd="1" destOrd="0" presId="urn:microsoft.com/office/officeart/2008/layout/LinedList"/>
    <dgm:cxn modelId="{D3A992A8-FDE6-4CE6-8F67-778A1DA9539C}" type="presParOf" srcId="{C2641EF8-542E-4F3B-93DE-A6461AF6C687}" destId="{38ADD650-3E4B-46BF-9E82-B983D35B6CE2}" srcOrd="4" destOrd="0" presId="urn:microsoft.com/office/officeart/2008/layout/LinedList"/>
    <dgm:cxn modelId="{58D017F8-49CC-438C-81D6-78638D7ACD32}" type="presParOf" srcId="{C2641EF8-542E-4F3B-93DE-A6461AF6C687}" destId="{88E7516B-3627-4178-81B5-BBD3535F7C5A}" srcOrd="5" destOrd="0" presId="urn:microsoft.com/office/officeart/2008/layout/LinedList"/>
    <dgm:cxn modelId="{BAB2E67F-433B-4BA2-A7A6-0D14642C7CF5}" type="presParOf" srcId="{88E7516B-3627-4178-81B5-BBD3535F7C5A}" destId="{C6EF3C28-7790-41D7-97C7-5A9E3C5DB5AE}" srcOrd="0" destOrd="0" presId="urn:microsoft.com/office/officeart/2008/layout/LinedList"/>
    <dgm:cxn modelId="{ADA01B36-879D-4FF8-9E2B-2F0C0E8840F1}" type="presParOf" srcId="{88E7516B-3627-4178-81B5-BBD3535F7C5A}" destId="{39BA0B1B-DAFF-4D64-BEC2-0EA9A1E3CF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D47C4-FBF2-47A1-BDB2-5DC17CE2C6BF}">
      <dsp:nvSpPr>
        <dsp:cNvPr id="0" name=""/>
        <dsp:cNvSpPr/>
      </dsp:nvSpPr>
      <dsp:spPr>
        <a:xfrm>
          <a:off x="0" y="475019"/>
          <a:ext cx="6967728" cy="2079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499872" rIns="540773"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A sender is any such device which is capable of sending data over a network.</a:t>
          </a:r>
          <a:endParaRPr lang="en-US" sz="2400" kern="1200" dirty="0"/>
        </a:p>
        <a:p>
          <a:pPr marL="228600" lvl="1" indent="-228600" algn="l" defTabSz="1066800">
            <a:lnSpc>
              <a:spcPct val="90000"/>
            </a:lnSpc>
            <a:spcBef>
              <a:spcPct val="0"/>
            </a:spcBef>
            <a:spcAft>
              <a:spcPct val="15000"/>
            </a:spcAft>
            <a:buChar char="•"/>
          </a:pPr>
          <a:r>
            <a:rPr lang="en-IN" sz="2400" kern="1200" dirty="0"/>
            <a:t>It can be a computer, mobile phone, smartwatch etc.</a:t>
          </a:r>
          <a:endParaRPr lang="en-US" sz="2400" kern="1200" dirty="0"/>
        </a:p>
      </dsp:txBody>
      <dsp:txXfrm>
        <a:off x="0" y="475019"/>
        <a:ext cx="6967728" cy="2079000"/>
      </dsp:txXfrm>
    </dsp:sp>
    <dsp:sp modelId="{A4DCBACD-E083-43EE-8831-A603EBF167CD}">
      <dsp:nvSpPr>
        <dsp:cNvPr id="0" name=""/>
        <dsp:cNvSpPr/>
      </dsp:nvSpPr>
      <dsp:spPr>
        <a:xfrm>
          <a:off x="348386" y="120779"/>
          <a:ext cx="4877409"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1066800">
            <a:lnSpc>
              <a:spcPct val="90000"/>
            </a:lnSpc>
            <a:spcBef>
              <a:spcPct val="0"/>
            </a:spcBef>
            <a:spcAft>
              <a:spcPct val="35000"/>
            </a:spcAft>
            <a:buNone/>
          </a:pPr>
          <a:r>
            <a:rPr lang="en-IN" sz="2400" b="1" kern="1200" dirty="0"/>
            <a:t>Sender:</a:t>
          </a:r>
          <a:endParaRPr lang="en-US" sz="2400" kern="1200" dirty="0"/>
        </a:p>
      </dsp:txBody>
      <dsp:txXfrm>
        <a:off x="382971" y="155364"/>
        <a:ext cx="4808239" cy="639310"/>
      </dsp:txXfrm>
    </dsp:sp>
    <dsp:sp modelId="{77C09284-9FE3-429A-B2E8-7D7F806AE20E}">
      <dsp:nvSpPr>
        <dsp:cNvPr id="0" name=""/>
        <dsp:cNvSpPr/>
      </dsp:nvSpPr>
      <dsp:spPr>
        <a:xfrm>
          <a:off x="0" y="3037859"/>
          <a:ext cx="6967728" cy="2419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499872" rIns="540773"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A receiver is any such device which is capable of receiving data from the network.</a:t>
          </a:r>
          <a:endParaRPr lang="en-US" sz="2400" kern="1200" dirty="0"/>
        </a:p>
        <a:p>
          <a:pPr marL="228600" lvl="1" indent="-228600" algn="l" defTabSz="1066800">
            <a:lnSpc>
              <a:spcPct val="90000"/>
            </a:lnSpc>
            <a:spcBef>
              <a:spcPct val="0"/>
            </a:spcBef>
            <a:spcAft>
              <a:spcPct val="15000"/>
            </a:spcAft>
            <a:buChar char="•"/>
          </a:pPr>
          <a:r>
            <a:rPr lang="en-IN" sz="2400" kern="1200" dirty="0"/>
            <a:t>It can be any computer, laptop, television etc.</a:t>
          </a:r>
          <a:endParaRPr lang="en-US" sz="2400" kern="1200" dirty="0"/>
        </a:p>
      </dsp:txBody>
      <dsp:txXfrm>
        <a:off x="0" y="3037859"/>
        <a:ext cx="6967728" cy="2419200"/>
      </dsp:txXfrm>
    </dsp:sp>
    <dsp:sp modelId="{73823629-841C-451B-9009-8855A8C75CD7}">
      <dsp:nvSpPr>
        <dsp:cNvPr id="0" name=""/>
        <dsp:cNvSpPr/>
      </dsp:nvSpPr>
      <dsp:spPr>
        <a:xfrm>
          <a:off x="348386" y="2683619"/>
          <a:ext cx="4877409" cy="7084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1066800">
            <a:lnSpc>
              <a:spcPct val="90000"/>
            </a:lnSpc>
            <a:spcBef>
              <a:spcPct val="0"/>
            </a:spcBef>
            <a:spcAft>
              <a:spcPct val="35000"/>
            </a:spcAft>
            <a:buNone/>
          </a:pPr>
          <a:r>
            <a:rPr lang="en-IN" sz="2400" b="1" kern="1200" dirty="0"/>
            <a:t>Receiver</a:t>
          </a:r>
          <a:r>
            <a:rPr lang="en-IN" sz="2400" kern="1200" dirty="0"/>
            <a:t>:</a:t>
          </a:r>
          <a:endParaRPr lang="en-US" sz="2400" kern="1200" dirty="0"/>
        </a:p>
      </dsp:txBody>
      <dsp:txXfrm>
        <a:off x="382971" y="2718204"/>
        <a:ext cx="4808239"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1EE1F-1E11-406E-805A-85F9A1945C8E}">
      <dsp:nvSpPr>
        <dsp:cNvPr id="0" name=""/>
        <dsp:cNvSpPr/>
      </dsp:nvSpPr>
      <dsp:spPr>
        <a:xfrm>
          <a:off x="0" y="30075"/>
          <a:ext cx="10506456" cy="8108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kern="1200" dirty="0"/>
            <a:t>Message:</a:t>
          </a:r>
          <a:endParaRPr lang="en-US" sz="3300" kern="1200" dirty="0"/>
        </a:p>
      </dsp:txBody>
      <dsp:txXfrm>
        <a:off x="39580" y="69655"/>
        <a:ext cx="10427296" cy="731650"/>
      </dsp:txXfrm>
    </dsp:sp>
    <dsp:sp modelId="{FA23A592-A77F-4528-92B7-43B132F277AB}">
      <dsp:nvSpPr>
        <dsp:cNvPr id="0" name=""/>
        <dsp:cNvSpPr/>
      </dsp:nvSpPr>
      <dsp:spPr>
        <a:xfrm>
          <a:off x="0" y="840885"/>
          <a:ext cx="10506456"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IN" sz="2600" kern="1200" dirty="0"/>
            <a:t>It is the data or information that needs to be exchanged between the sender and the receiver.</a:t>
          </a:r>
          <a:endParaRPr lang="en-US" sz="2600" kern="1200" dirty="0"/>
        </a:p>
        <a:p>
          <a:pPr marL="228600" lvl="1" indent="-228600" algn="l" defTabSz="1155700">
            <a:lnSpc>
              <a:spcPct val="90000"/>
            </a:lnSpc>
            <a:spcBef>
              <a:spcPct val="0"/>
            </a:spcBef>
            <a:spcAft>
              <a:spcPct val="20000"/>
            </a:spcAft>
            <a:buChar char="•"/>
          </a:pPr>
          <a:r>
            <a:rPr lang="en-IN" sz="2600" kern="1200" dirty="0"/>
            <a:t>Messages can be in the form of text, number, image, audio, video, etc.</a:t>
          </a:r>
          <a:endParaRPr lang="en-US" sz="2600" kern="1200" dirty="0"/>
        </a:p>
      </dsp:txBody>
      <dsp:txXfrm>
        <a:off x="0" y="840885"/>
        <a:ext cx="10506456" cy="1639440"/>
      </dsp:txXfrm>
    </dsp:sp>
    <dsp:sp modelId="{84C7BF1A-6096-4F31-B961-B9CADE6D472E}">
      <dsp:nvSpPr>
        <dsp:cNvPr id="0" name=""/>
        <dsp:cNvSpPr/>
      </dsp:nvSpPr>
      <dsp:spPr>
        <a:xfrm>
          <a:off x="0" y="2480325"/>
          <a:ext cx="10506456" cy="810810"/>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kern="1200" dirty="0"/>
            <a:t>Communication media:</a:t>
          </a:r>
          <a:endParaRPr lang="en-US" sz="3300" kern="1200" dirty="0"/>
        </a:p>
      </dsp:txBody>
      <dsp:txXfrm>
        <a:off x="39580" y="2519905"/>
        <a:ext cx="10427296" cy="731650"/>
      </dsp:txXfrm>
    </dsp:sp>
    <dsp:sp modelId="{940F6809-9E32-4B87-AF24-6A6886063049}">
      <dsp:nvSpPr>
        <dsp:cNvPr id="0" name=""/>
        <dsp:cNvSpPr/>
      </dsp:nvSpPr>
      <dsp:spPr>
        <a:xfrm>
          <a:off x="0" y="3291135"/>
          <a:ext cx="10506456" cy="1263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It is the path through which the message travels between source and destination.</a:t>
          </a:r>
        </a:p>
        <a:p>
          <a:pPr marL="228600" lvl="1" indent="-228600" algn="l" defTabSz="1155700">
            <a:lnSpc>
              <a:spcPct val="90000"/>
            </a:lnSpc>
            <a:spcBef>
              <a:spcPct val="0"/>
            </a:spcBef>
            <a:spcAft>
              <a:spcPct val="20000"/>
            </a:spcAft>
            <a:buChar char="•"/>
          </a:pPr>
          <a:r>
            <a:rPr lang="en-US" sz="2600" kern="1200" dirty="0"/>
            <a:t>It is also called medium or link which is either wired or wireless.</a:t>
          </a:r>
        </a:p>
      </dsp:txBody>
      <dsp:txXfrm>
        <a:off x="0" y="3291135"/>
        <a:ext cx="10506456" cy="12637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D780F-A1E5-4646-A2B6-DA368733F643}">
      <dsp:nvSpPr>
        <dsp:cNvPr id="0" name=""/>
        <dsp:cNvSpPr/>
      </dsp:nvSpPr>
      <dsp:spPr>
        <a:xfrm>
          <a:off x="0" y="325"/>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B8935DF-C373-4676-AA59-06C3D9A00307}">
      <dsp:nvSpPr>
        <dsp:cNvPr id="0" name=""/>
        <dsp:cNvSpPr/>
      </dsp:nvSpPr>
      <dsp:spPr>
        <a:xfrm>
          <a:off x="0" y="325"/>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Neue Haas Grotesk Text Pro"/>
            </a:rPr>
            <a:t>1.What do you mean by </a:t>
          </a:r>
          <a:r>
            <a:rPr lang="en-US" sz="2400" kern="1200" dirty="0"/>
            <a:t>communication?[S1]</a:t>
          </a:r>
        </a:p>
      </dsp:txBody>
      <dsp:txXfrm>
        <a:off x="0" y="325"/>
        <a:ext cx="10506456" cy="533879"/>
      </dsp:txXfrm>
    </dsp:sp>
    <dsp:sp modelId="{AAA4E1D8-7200-47C2-9776-57B1A15D577A}">
      <dsp:nvSpPr>
        <dsp:cNvPr id="0" name=""/>
        <dsp:cNvSpPr/>
      </dsp:nvSpPr>
      <dsp:spPr>
        <a:xfrm>
          <a:off x="0" y="534205"/>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1CAA238-316F-4CE2-94ED-FCBAABE0C07E}">
      <dsp:nvSpPr>
        <dsp:cNvPr id="0" name=""/>
        <dsp:cNvSpPr/>
      </dsp:nvSpPr>
      <dsp:spPr>
        <a:xfrm>
          <a:off x="0" y="534205"/>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2.</a:t>
          </a:r>
          <a:r>
            <a:rPr lang="en-US" sz="2400" kern="1200" dirty="0"/>
            <a:t>Who is a sender?[S3]</a:t>
          </a:r>
        </a:p>
      </dsp:txBody>
      <dsp:txXfrm>
        <a:off x="0" y="534205"/>
        <a:ext cx="10506456" cy="533879"/>
      </dsp:txXfrm>
    </dsp:sp>
    <dsp:sp modelId="{A8827282-762A-4CF3-8D6F-A3AD4DCDD508}">
      <dsp:nvSpPr>
        <dsp:cNvPr id="0" name=""/>
        <dsp:cNvSpPr/>
      </dsp:nvSpPr>
      <dsp:spPr>
        <a:xfrm>
          <a:off x="0" y="1068084"/>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DA009A7-618B-4DDB-86BD-B35B7279843B}">
      <dsp:nvSpPr>
        <dsp:cNvPr id="0" name=""/>
        <dsp:cNvSpPr/>
      </dsp:nvSpPr>
      <dsp:spPr>
        <a:xfrm>
          <a:off x="0" y="1068084"/>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3.Who</a:t>
          </a:r>
          <a:r>
            <a:rPr lang="en-US" sz="2400" kern="1200" dirty="0"/>
            <a:t> is a receiver?[S3]</a:t>
          </a:r>
        </a:p>
      </dsp:txBody>
      <dsp:txXfrm>
        <a:off x="0" y="1068084"/>
        <a:ext cx="10506456" cy="533879"/>
      </dsp:txXfrm>
    </dsp:sp>
    <dsp:sp modelId="{B9568C85-F48E-4D0F-BB8A-B245F90A3311}">
      <dsp:nvSpPr>
        <dsp:cNvPr id="0" name=""/>
        <dsp:cNvSpPr/>
      </dsp:nvSpPr>
      <dsp:spPr>
        <a:xfrm>
          <a:off x="0" y="1601963"/>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948E06C-7A54-4420-8CA8-B4B80CD3FC78}">
      <dsp:nvSpPr>
        <dsp:cNvPr id="0" name=""/>
        <dsp:cNvSpPr/>
      </dsp:nvSpPr>
      <dsp:spPr>
        <a:xfrm>
          <a:off x="0" y="1601963"/>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4.What</a:t>
          </a:r>
          <a:r>
            <a:rPr lang="en-US" sz="2400" kern="1200" dirty="0"/>
            <a:t> are nodes?[S4]</a:t>
          </a:r>
        </a:p>
      </dsp:txBody>
      <dsp:txXfrm>
        <a:off x="0" y="1601963"/>
        <a:ext cx="10506456" cy="533879"/>
      </dsp:txXfrm>
    </dsp:sp>
    <dsp:sp modelId="{50042778-47E5-4FB3-BFCE-B4AFE1AAFCB8}">
      <dsp:nvSpPr>
        <dsp:cNvPr id="0" name=""/>
        <dsp:cNvSpPr/>
      </dsp:nvSpPr>
      <dsp:spPr>
        <a:xfrm>
          <a:off x="0" y="2135842"/>
          <a:ext cx="105064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F02F46F-E5B1-4BC8-837B-C5DFF611338B}">
      <dsp:nvSpPr>
        <dsp:cNvPr id="0" name=""/>
        <dsp:cNvSpPr/>
      </dsp:nvSpPr>
      <dsp:spPr>
        <a:xfrm>
          <a:off x="0" y="2135842"/>
          <a:ext cx="10506456" cy="5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5.Path</a:t>
          </a:r>
          <a:r>
            <a:rPr lang="en-US" sz="2400" kern="1200" dirty="0"/>
            <a:t> through which the message travels is called________________ .[S4]</a:t>
          </a:r>
        </a:p>
      </dsp:txBody>
      <dsp:txXfrm>
        <a:off x="0" y="2135842"/>
        <a:ext cx="10506456" cy="5338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53E9B-A23C-4979-9F2E-BEE52C587022}">
      <dsp:nvSpPr>
        <dsp:cNvPr id="0" name=""/>
        <dsp:cNvSpPr/>
      </dsp:nvSpPr>
      <dsp:spPr>
        <a:xfrm>
          <a:off x="0" y="0"/>
          <a:ext cx="5091379" cy="12130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Yes, there are many alternatives which include:</a:t>
          </a:r>
        </a:p>
      </dsp:txBody>
      <dsp:txXfrm>
        <a:off x="35529" y="35529"/>
        <a:ext cx="3679908" cy="1141985"/>
      </dsp:txXfrm>
    </dsp:sp>
    <dsp:sp modelId="{B4E9925B-7E50-406A-9804-A3EF5C813D41}">
      <dsp:nvSpPr>
        <dsp:cNvPr id="0" name=""/>
        <dsp:cNvSpPr/>
      </dsp:nvSpPr>
      <dsp:spPr>
        <a:xfrm>
          <a:off x="426403" y="1433596"/>
          <a:ext cx="5091379" cy="121304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To make a dedicated connection between each pair of devices (</a:t>
          </a:r>
          <a:r>
            <a:rPr lang="en-US" sz="2000" b="1" kern="1200" dirty="0"/>
            <a:t>mesh topology</a:t>
          </a:r>
          <a:r>
            <a:rPr lang="en-US" sz="2000" kern="1200" dirty="0"/>
            <a:t>)</a:t>
          </a:r>
        </a:p>
      </dsp:txBody>
      <dsp:txXfrm>
        <a:off x="461932" y="1469125"/>
        <a:ext cx="3805440" cy="1141985"/>
      </dsp:txXfrm>
    </dsp:sp>
    <dsp:sp modelId="{A0BEC6E1-CBC2-4559-88F0-8D68346FAC8C}">
      <dsp:nvSpPr>
        <dsp:cNvPr id="0" name=""/>
        <dsp:cNvSpPr/>
      </dsp:nvSpPr>
      <dsp:spPr>
        <a:xfrm>
          <a:off x="846441" y="2867192"/>
          <a:ext cx="5091379" cy="12130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To make a dedicated connection between a central device and every other device (</a:t>
          </a:r>
          <a:r>
            <a:rPr lang="en-US" sz="1800" b="1" kern="1200" dirty="0"/>
            <a:t>star topology</a:t>
          </a:r>
          <a:r>
            <a:rPr lang="en-US" sz="1800" kern="1200" dirty="0"/>
            <a:t>)</a:t>
          </a:r>
        </a:p>
      </dsp:txBody>
      <dsp:txXfrm>
        <a:off x="881970" y="2902721"/>
        <a:ext cx="3811804" cy="1141985"/>
      </dsp:txXfrm>
    </dsp:sp>
    <dsp:sp modelId="{761FB90C-2AEA-4AB3-898B-0F1A8AA0367C}">
      <dsp:nvSpPr>
        <dsp:cNvPr id="0" name=""/>
        <dsp:cNvSpPr/>
      </dsp:nvSpPr>
      <dsp:spPr>
        <a:xfrm>
          <a:off x="1272844" y="4300788"/>
          <a:ext cx="5091379" cy="12130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#However, such methods are costly in case of large networks, thus the most effective method are switching techniques.</a:t>
          </a:r>
          <a:endParaRPr lang="en-US" sz="1700" kern="1200" dirty="0"/>
        </a:p>
      </dsp:txBody>
      <dsp:txXfrm>
        <a:off x="1308373" y="4336317"/>
        <a:ext cx="3805440" cy="1141985"/>
      </dsp:txXfrm>
    </dsp:sp>
    <dsp:sp modelId="{4DA6A20C-8AC3-4831-9C09-4F321C4F5493}">
      <dsp:nvSpPr>
        <dsp:cNvPr id="0" name=""/>
        <dsp:cNvSpPr/>
      </dsp:nvSpPr>
      <dsp:spPr>
        <a:xfrm>
          <a:off x="4302901" y="929080"/>
          <a:ext cx="788477" cy="78847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4480308" y="929080"/>
        <a:ext cx="433663" cy="593329"/>
      </dsp:txXfrm>
    </dsp:sp>
    <dsp:sp modelId="{BD93A888-FDE4-48AE-8C96-C1B9CB9AAE7B}">
      <dsp:nvSpPr>
        <dsp:cNvPr id="0" name=""/>
        <dsp:cNvSpPr/>
      </dsp:nvSpPr>
      <dsp:spPr>
        <a:xfrm>
          <a:off x="4729304" y="2362677"/>
          <a:ext cx="788477" cy="7884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4906711" y="2362677"/>
        <a:ext cx="433663" cy="593329"/>
      </dsp:txXfrm>
    </dsp:sp>
    <dsp:sp modelId="{2BE983DA-A411-4563-94E4-6ED139CE7310}">
      <dsp:nvSpPr>
        <dsp:cNvPr id="0" name=""/>
        <dsp:cNvSpPr/>
      </dsp:nvSpPr>
      <dsp:spPr>
        <a:xfrm>
          <a:off x="5149343" y="3796273"/>
          <a:ext cx="788477" cy="788477"/>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5326750" y="3796273"/>
        <a:ext cx="433663" cy="5933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8F65-193D-4DD7-B1C3-EC5F76FCCEEE}">
      <dsp:nvSpPr>
        <dsp:cNvPr id="0" name=""/>
        <dsp:cNvSpPr/>
      </dsp:nvSpPr>
      <dsp:spPr>
        <a:xfrm>
          <a:off x="-147008" y="-30609"/>
          <a:ext cx="9000512" cy="9586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Neue Haas Grotesk Text Pro"/>
            </a:rPr>
            <a:t>1. In</a:t>
          </a:r>
          <a:r>
            <a:rPr lang="en-US" sz="2000" kern="1200" dirty="0"/>
            <a:t> circuit switching, before a communication starts, a dedicated path is identified between the sender and the receiver. </a:t>
          </a:r>
        </a:p>
      </dsp:txBody>
      <dsp:txXfrm>
        <a:off x="-118930" y="-2531"/>
        <a:ext cx="7810996" cy="902499"/>
      </dsp:txXfrm>
    </dsp:sp>
    <dsp:sp modelId="{EE87080E-8827-4854-B7E0-ACD61D7D7E7F}">
      <dsp:nvSpPr>
        <dsp:cNvPr id="0" name=""/>
        <dsp:cNvSpPr/>
      </dsp:nvSpPr>
      <dsp:spPr>
        <a:xfrm>
          <a:off x="851553" y="1102346"/>
          <a:ext cx="8412480" cy="958655"/>
        </a:xfrm>
        <a:prstGeom prst="roundRect">
          <a:avLst>
            <a:gd name="adj" fmla="val 10000"/>
          </a:avLst>
        </a:prstGeom>
        <a:solidFill>
          <a:schemeClr val="accent2">
            <a:hueOff val="-441124"/>
            <a:satOff val="49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Neue Haas Grotesk Text Pro"/>
            </a:rPr>
            <a:t>2. This</a:t>
          </a:r>
          <a:r>
            <a:rPr lang="en-US" sz="2000" kern="1200" dirty="0"/>
            <a:t> path is a connected sequence of links between network nodes.</a:t>
          </a:r>
        </a:p>
      </dsp:txBody>
      <dsp:txXfrm>
        <a:off x="879631" y="1130424"/>
        <a:ext cx="7028652" cy="902499"/>
      </dsp:txXfrm>
    </dsp:sp>
    <dsp:sp modelId="{24AEEE8C-6CC0-4428-AD21-317D529915EF}">
      <dsp:nvSpPr>
        <dsp:cNvPr id="0" name=""/>
        <dsp:cNvSpPr/>
      </dsp:nvSpPr>
      <dsp:spPr>
        <a:xfrm>
          <a:off x="1545582" y="2235302"/>
          <a:ext cx="8412480" cy="958655"/>
        </a:xfrm>
        <a:prstGeom prst="roundRect">
          <a:avLst>
            <a:gd name="adj" fmla="val 10000"/>
          </a:avLst>
        </a:prstGeom>
        <a:solidFill>
          <a:schemeClr val="accent2">
            <a:hueOff val="-882249"/>
            <a:satOff val="995"/>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Neue Haas Grotesk Text Pro"/>
            </a:rPr>
            <a:t>3. </a:t>
          </a:r>
          <a:r>
            <a:rPr lang="en-US" sz="2000" kern="1200" dirty="0"/>
            <a:t>All packets follow the same path established during the connection. (packets are chunks of information)</a:t>
          </a:r>
        </a:p>
      </dsp:txBody>
      <dsp:txXfrm>
        <a:off x="1573660" y="2263380"/>
        <a:ext cx="7039168" cy="902499"/>
      </dsp:txXfrm>
    </dsp:sp>
    <dsp:sp modelId="{4058FD4F-D9F3-4254-AC7A-C6146E7D789F}">
      <dsp:nvSpPr>
        <dsp:cNvPr id="0" name=""/>
        <dsp:cNvSpPr/>
      </dsp:nvSpPr>
      <dsp:spPr>
        <a:xfrm>
          <a:off x="2250128" y="3307039"/>
          <a:ext cx="8412480" cy="1081094"/>
        </a:xfrm>
        <a:prstGeom prst="roundRect">
          <a:avLst>
            <a:gd name="adj" fmla="val 10000"/>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Eg : In earlier days, when we placed a telephone call, the switching equipment within the telephone system finds out a physical channel all the way from our telephone at home to the receiver’s telephone.</a:t>
          </a:r>
        </a:p>
      </dsp:txBody>
      <dsp:txXfrm>
        <a:off x="2281792" y="3338703"/>
        <a:ext cx="7021480" cy="1017766"/>
      </dsp:txXfrm>
    </dsp:sp>
    <dsp:sp modelId="{2D2B827D-9264-469E-8981-EDE81F433D63}">
      <dsp:nvSpPr>
        <dsp:cNvPr id="0" name=""/>
        <dsp:cNvSpPr/>
      </dsp:nvSpPr>
      <dsp:spPr>
        <a:xfrm>
          <a:off x="7936362" y="703632"/>
          <a:ext cx="623125" cy="62312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8076565" y="703632"/>
        <a:ext cx="342719" cy="468902"/>
      </dsp:txXfrm>
    </dsp:sp>
    <dsp:sp modelId="{FA84F141-2B3F-4ADE-9B5E-4B0512890E34}">
      <dsp:nvSpPr>
        <dsp:cNvPr id="0" name=""/>
        <dsp:cNvSpPr/>
      </dsp:nvSpPr>
      <dsp:spPr>
        <a:xfrm>
          <a:off x="8640907" y="1836589"/>
          <a:ext cx="623125" cy="623125"/>
        </a:xfrm>
        <a:prstGeom prst="downArrow">
          <a:avLst>
            <a:gd name="adj1" fmla="val 55000"/>
            <a:gd name="adj2" fmla="val 45000"/>
          </a:avLst>
        </a:prstGeom>
        <a:solidFill>
          <a:schemeClr val="accent2">
            <a:tint val="40000"/>
            <a:alpha val="90000"/>
            <a:hueOff val="-920933"/>
            <a:satOff val="6135"/>
            <a:lumOff val="561"/>
            <a:alphaOff val="0"/>
          </a:schemeClr>
        </a:solidFill>
        <a:ln w="12700" cap="flat" cmpd="sng" algn="ctr">
          <a:solidFill>
            <a:schemeClr val="accent2">
              <a:tint val="40000"/>
              <a:alpha val="90000"/>
              <a:hueOff val="-920933"/>
              <a:satOff val="6135"/>
              <a:lumOff val="5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8781110" y="1836589"/>
        <a:ext cx="342719" cy="468902"/>
      </dsp:txXfrm>
    </dsp:sp>
    <dsp:sp modelId="{0D4542D4-3D22-467E-B833-5C0FA126D268}">
      <dsp:nvSpPr>
        <dsp:cNvPr id="0" name=""/>
        <dsp:cNvSpPr/>
      </dsp:nvSpPr>
      <dsp:spPr>
        <a:xfrm>
          <a:off x="9334936" y="2969545"/>
          <a:ext cx="623125" cy="623125"/>
        </a:xfrm>
        <a:prstGeom prst="downArrow">
          <a:avLst>
            <a:gd name="adj1" fmla="val 55000"/>
            <a:gd name="adj2" fmla="val 45000"/>
          </a:avLst>
        </a:prstGeom>
        <a:solidFill>
          <a:schemeClr val="accent2">
            <a:tint val="40000"/>
            <a:alpha val="90000"/>
            <a:hueOff val="-1841865"/>
            <a:satOff val="12270"/>
            <a:lumOff val="1122"/>
            <a:alphaOff val="0"/>
          </a:schemeClr>
        </a:solidFill>
        <a:ln w="12700" cap="flat" cmpd="sng" algn="ctr">
          <a:solidFill>
            <a:schemeClr val="accent2">
              <a:tint val="40000"/>
              <a:alpha val="90000"/>
              <a:hueOff val="-1841865"/>
              <a:satOff val="12270"/>
              <a:lumOff val="11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9475139" y="2969545"/>
        <a:ext cx="342719" cy="4689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11C3-CCF4-49D5-8F55-4BCAAA60C69D}">
      <dsp:nvSpPr>
        <dsp:cNvPr id="0" name=""/>
        <dsp:cNvSpPr/>
      </dsp:nvSpPr>
      <dsp:spPr>
        <a:xfrm>
          <a:off x="0" y="0"/>
          <a:ext cx="8938260" cy="130725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Neue Haas Grotesk Text Pro"/>
            </a:rPr>
            <a:t>1. In </a:t>
          </a:r>
          <a:r>
            <a:rPr lang="en-US" sz="2400" kern="1200" dirty="0"/>
            <a:t>packet switching, each information or message to be transmitted between sender and receiver is broken down into smaller pieces, called packets.</a:t>
          </a:r>
        </a:p>
      </dsp:txBody>
      <dsp:txXfrm>
        <a:off x="38288" y="38288"/>
        <a:ext cx="7527628" cy="1230681"/>
      </dsp:txXfrm>
    </dsp:sp>
    <dsp:sp modelId="{C13662A4-795C-4B63-9E7C-666CBC8FAAED}">
      <dsp:nvSpPr>
        <dsp:cNvPr id="0" name=""/>
        <dsp:cNvSpPr/>
      </dsp:nvSpPr>
      <dsp:spPr>
        <a:xfrm>
          <a:off x="788669" y="1525133"/>
          <a:ext cx="8938260" cy="1307257"/>
        </a:xfrm>
        <a:prstGeom prst="roundRect">
          <a:avLst>
            <a:gd name="adj" fmla="val 10000"/>
          </a:avLst>
        </a:prstGeom>
        <a:solidFill>
          <a:schemeClr val="accent2">
            <a:hueOff val="-661686"/>
            <a:satOff val="746"/>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Neue Haas Grotesk Text Pro"/>
            </a:rPr>
            <a:t>2. </a:t>
          </a:r>
          <a:r>
            <a:rPr lang="en-US" sz="2400" kern="1200" dirty="0"/>
            <a:t>These packets are then transmitted independently through the network.</a:t>
          </a:r>
        </a:p>
      </dsp:txBody>
      <dsp:txXfrm>
        <a:off x="826957" y="1563421"/>
        <a:ext cx="7223296" cy="1230681"/>
      </dsp:txXfrm>
    </dsp:sp>
    <dsp:sp modelId="{A38DA254-9C58-4F9E-8E7B-0AC8DEEBBAF0}">
      <dsp:nvSpPr>
        <dsp:cNvPr id="0" name=""/>
        <dsp:cNvSpPr/>
      </dsp:nvSpPr>
      <dsp:spPr>
        <a:xfrm>
          <a:off x="1577339" y="3050266"/>
          <a:ext cx="8938260" cy="1307257"/>
        </a:xfrm>
        <a:prstGeom prst="roundRect">
          <a:avLst>
            <a:gd name="adj" fmla="val 10000"/>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Neue Haas Grotesk Text Pro"/>
            </a:rPr>
            <a:t>3. </a:t>
          </a:r>
          <a:r>
            <a:rPr lang="en-US" sz="2400" kern="1200" dirty="0"/>
            <a:t>Different packets of the same message may take different routes depending on availability.</a:t>
          </a:r>
        </a:p>
      </dsp:txBody>
      <dsp:txXfrm>
        <a:off x="1615627" y="3088554"/>
        <a:ext cx="7223296" cy="1230681"/>
      </dsp:txXfrm>
    </dsp:sp>
    <dsp:sp modelId="{3294AE11-BD0C-4D01-B085-F4CC83495D02}">
      <dsp:nvSpPr>
        <dsp:cNvPr id="0" name=""/>
        <dsp:cNvSpPr/>
      </dsp:nvSpPr>
      <dsp:spPr>
        <a:xfrm>
          <a:off x="8088542" y="991336"/>
          <a:ext cx="849717" cy="84971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8279728" y="991336"/>
        <a:ext cx="467345" cy="639412"/>
      </dsp:txXfrm>
    </dsp:sp>
    <dsp:sp modelId="{745D49BB-53B7-443C-9F6C-0A2A3C51F7DC}">
      <dsp:nvSpPr>
        <dsp:cNvPr id="0" name=""/>
        <dsp:cNvSpPr/>
      </dsp:nvSpPr>
      <dsp:spPr>
        <a:xfrm>
          <a:off x="8877212" y="2507755"/>
          <a:ext cx="849717" cy="849717"/>
        </a:xfrm>
        <a:prstGeom prst="downArrow">
          <a:avLst>
            <a:gd name="adj1" fmla="val 55000"/>
            <a:gd name="adj2" fmla="val 45000"/>
          </a:avLst>
        </a:prstGeom>
        <a:solidFill>
          <a:schemeClr val="accent2">
            <a:tint val="40000"/>
            <a:alpha val="90000"/>
            <a:hueOff val="-1841865"/>
            <a:satOff val="12270"/>
            <a:lumOff val="1122"/>
            <a:alphaOff val="0"/>
          </a:schemeClr>
        </a:solidFill>
        <a:ln w="12700" cap="flat" cmpd="sng" algn="ctr">
          <a:solidFill>
            <a:schemeClr val="accent2">
              <a:tint val="40000"/>
              <a:alpha val="90000"/>
              <a:hueOff val="-1841865"/>
              <a:satOff val="12270"/>
              <a:lumOff val="11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9068398" y="2507755"/>
        <a:ext cx="467345" cy="6394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03794-04C1-4780-944F-31E3FE662787}">
      <dsp:nvSpPr>
        <dsp:cNvPr id="0" name=""/>
        <dsp:cNvSpPr/>
      </dsp:nvSpPr>
      <dsp:spPr>
        <a:xfrm>
          <a:off x="0" y="109950"/>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Hypertext transfer protocol (HTTP)</a:t>
          </a:r>
          <a:endParaRPr lang="en-US" sz="2500" kern="1200" dirty="0"/>
        </a:p>
      </dsp:txBody>
      <dsp:txXfrm>
        <a:off x="0" y="109950"/>
        <a:ext cx="2751467" cy="1650880"/>
      </dsp:txXfrm>
    </dsp:sp>
    <dsp:sp modelId="{E035EBC8-EBB4-4607-B04C-F33ACACD9804}">
      <dsp:nvSpPr>
        <dsp:cNvPr id="0" name=""/>
        <dsp:cNvSpPr/>
      </dsp:nvSpPr>
      <dsp:spPr>
        <a:xfrm>
          <a:off x="3026614" y="109950"/>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File Transfer Protocol (FTP)</a:t>
          </a:r>
          <a:endParaRPr lang="en-US" sz="2500" kern="1200" dirty="0"/>
        </a:p>
      </dsp:txBody>
      <dsp:txXfrm>
        <a:off x="3026614" y="109950"/>
        <a:ext cx="2751467" cy="1650880"/>
      </dsp:txXfrm>
    </dsp:sp>
    <dsp:sp modelId="{DEE0CED2-C24B-4C0D-8641-23DF2BF55277}">
      <dsp:nvSpPr>
        <dsp:cNvPr id="0" name=""/>
        <dsp:cNvSpPr/>
      </dsp:nvSpPr>
      <dsp:spPr>
        <a:xfrm>
          <a:off x="6053228" y="109950"/>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Point to Point Protocol (PPP)</a:t>
          </a:r>
          <a:endParaRPr lang="en-US" sz="2500" kern="1200" dirty="0"/>
        </a:p>
      </dsp:txBody>
      <dsp:txXfrm>
        <a:off x="6053228" y="109950"/>
        <a:ext cx="2751467" cy="1650880"/>
      </dsp:txXfrm>
    </dsp:sp>
    <dsp:sp modelId="{2D452BD7-7938-4399-93C7-A8138615B8DD}">
      <dsp:nvSpPr>
        <dsp:cNvPr id="0" name=""/>
        <dsp:cNvSpPr/>
      </dsp:nvSpPr>
      <dsp:spPr>
        <a:xfrm>
          <a:off x="1513307" y="2035977"/>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Simple Mail Transfer Protocol (SMPT)</a:t>
          </a:r>
          <a:endParaRPr lang="en-US" sz="2500" kern="1200" dirty="0"/>
        </a:p>
      </dsp:txBody>
      <dsp:txXfrm>
        <a:off x="1513307" y="2035977"/>
        <a:ext cx="2751467" cy="1650880"/>
      </dsp:txXfrm>
    </dsp:sp>
    <dsp:sp modelId="{2D731F6F-6A1C-4CEE-AC64-9E531B364171}">
      <dsp:nvSpPr>
        <dsp:cNvPr id="0" name=""/>
        <dsp:cNvSpPr/>
      </dsp:nvSpPr>
      <dsp:spPr>
        <a:xfrm>
          <a:off x="4539921" y="2035977"/>
          <a:ext cx="2751467" cy="1650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Transmission Control Protocol (TCP)/ Internet Protocol (IP)</a:t>
          </a:r>
          <a:endParaRPr lang="en-US" sz="2500" kern="1200" dirty="0"/>
        </a:p>
      </dsp:txBody>
      <dsp:txXfrm>
        <a:off x="4539921" y="2035977"/>
        <a:ext cx="2751467" cy="1650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80377-CC8B-4021-96FD-8BE94B1BA79B}">
      <dsp:nvSpPr>
        <dsp:cNvPr id="0" name=""/>
        <dsp:cNvSpPr/>
      </dsp:nvSpPr>
      <dsp:spPr>
        <a:xfrm>
          <a:off x="0" y="2238"/>
          <a:ext cx="105064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6FB61-D67A-4A48-A65B-708155AF3946}">
      <dsp:nvSpPr>
        <dsp:cNvPr id="0" name=""/>
        <dsp:cNvSpPr/>
      </dsp:nvSpPr>
      <dsp:spPr>
        <a:xfrm>
          <a:off x="0" y="2238"/>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TCP guarantees the delivery of packets on the designated IP address. It is also responsible for ordering the packets so that they are delivered in sequence.</a:t>
          </a:r>
        </a:p>
      </dsp:txBody>
      <dsp:txXfrm>
        <a:off x="0" y="2238"/>
        <a:ext cx="10506456" cy="1526822"/>
      </dsp:txXfrm>
    </dsp:sp>
    <dsp:sp modelId="{EBB9A7EF-A652-4D9B-999B-01176E952689}">
      <dsp:nvSpPr>
        <dsp:cNvPr id="0" name=""/>
        <dsp:cNvSpPr/>
      </dsp:nvSpPr>
      <dsp:spPr>
        <a:xfrm>
          <a:off x="0" y="1529061"/>
          <a:ext cx="105064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04BAFD-7A7C-40D2-9C9E-8D1C9080D15C}">
      <dsp:nvSpPr>
        <dsp:cNvPr id="0" name=""/>
        <dsp:cNvSpPr/>
      </dsp:nvSpPr>
      <dsp:spPr>
        <a:xfrm>
          <a:off x="0" y="1529061"/>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Neue Haas Grotesk Text Pro"/>
            </a:rPr>
            <a:t>#1. There</a:t>
          </a:r>
          <a:r>
            <a:rPr lang="en-US" sz="2400" kern="1200" dirty="0"/>
            <a:t> are many connection path in Internet so, there are many possible paths between two hosts. Hence, two packets of the same message can take two different routes depending on congestion and other factors in different possible routes.</a:t>
          </a:r>
          <a:r>
            <a:rPr lang="en-US" sz="2400" kern="1200" dirty="0">
              <a:latin typeface="Neue Haas Grotesk Text Pro"/>
            </a:rPr>
            <a:t> </a:t>
          </a:r>
        </a:p>
      </dsp:txBody>
      <dsp:txXfrm>
        <a:off x="0" y="1529061"/>
        <a:ext cx="10506456" cy="1526822"/>
      </dsp:txXfrm>
    </dsp:sp>
    <dsp:sp modelId="{38ADD650-3E4B-46BF-9E82-B983D35B6CE2}">
      <dsp:nvSpPr>
        <dsp:cNvPr id="0" name=""/>
        <dsp:cNvSpPr/>
      </dsp:nvSpPr>
      <dsp:spPr>
        <a:xfrm>
          <a:off x="0" y="3055884"/>
          <a:ext cx="105064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F3C28-7790-41D7-97C7-5A9E3C5DB5AE}">
      <dsp:nvSpPr>
        <dsp:cNvPr id="0" name=""/>
        <dsp:cNvSpPr/>
      </dsp:nvSpPr>
      <dsp:spPr>
        <a:xfrm>
          <a:off x="0" y="3055884"/>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Neue Haas Grotesk Text Pro"/>
            </a:rPr>
            <a:t>#2.When</a:t>
          </a:r>
          <a:r>
            <a:rPr lang="en-US" sz="2400" kern="1200" dirty="0"/>
            <a:t> all the packets finally reach the destination machine, they are reassembled into the original message at the receiver’s end.</a:t>
          </a:r>
        </a:p>
      </dsp:txBody>
      <dsp:txXfrm>
        <a:off x="0" y="3055884"/>
        <a:ext cx="10506456" cy="152682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9/20/2022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296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9/20/2022</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553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9/20/2022</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21084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9/20/2022</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1421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9/20/2022</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44607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9/20/2022</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03910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9/20/2022</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759366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9/20/2022</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24350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9/20/2022</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43717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9/20/2022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14041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9/20/2022</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90276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9/20/2022</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326086601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 /><Relationship Id="rId2" Type="http://schemas.openxmlformats.org/officeDocument/2006/relationships/diagramData" Target="../diagrams/data4.xml" /><Relationship Id="rId1" Type="http://schemas.openxmlformats.org/officeDocument/2006/relationships/slideLayout" Target="../slideLayouts/slideLayout2.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17.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6.xml" /></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 /><Relationship Id="rId2" Type="http://schemas.openxmlformats.org/officeDocument/2006/relationships/diagramData" Target="../diagrams/data5.xml" /><Relationship Id="rId1" Type="http://schemas.openxmlformats.org/officeDocument/2006/relationships/slideLayout" Target="../slideLayouts/slideLayout2.xml" /><Relationship Id="rId6" Type="http://schemas.microsoft.com/office/2007/relationships/diagramDrawing" Target="../diagrams/drawing5.xml" /><Relationship Id="rId5" Type="http://schemas.openxmlformats.org/officeDocument/2006/relationships/diagramColors" Target="../diagrams/colors5.xml" /><Relationship Id="rId4" Type="http://schemas.openxmlformats.org/officeDocument/2006/relationships/diagramQuickStyle" Target="../diagrams/quickStyle5.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 /><Relationship Id="rId2" Type="http://schemas.openxmlformats.org/officeDocument/2006/relationships/diagramData" Target="../diagrams/data6.xml" /><Relationship Id="rId1" Type="http://schemas.openxmlformats.org/officeDocument/2006/relationships/slideLayout" Target="../slideLayouts/slideLayout2.xml" /><Relationship Id="rId6" Type="http://schemas.microsoft.com/office/2007/relationships/diagramDrawing" Target="../diagrams/drawing6.xml" /><Relationship Id="rId5" Type="http://schemas.openxmlformats.org/officeDocument/2006/relationships/diagramColors" Target="../diagrams/colors6.xml" /><Relationship Id="rId4" Type="http://schemas.openxmlformats.org/officeDocument/2006/relationships/diagramQuickStyle" Target="../diagrams/quickStyle6.xml" /></Relationships>
</file>

<file path=ppt/slides/_rels/slide22.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6.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 /><Relationship Id="rId2" Type="http://schemas.openxmlformats.org/officeDocument/2006/relationships/diagramData" Target="../diagrams/data7.xml" /><Relationship Id="rId1" Type="http://schemas.openxmlformats.org/officeDocument/2006/relationships/slideLayout" Target="../slideLayouts/slideLayout2.xml" /><Relationship Id="rId6" Type="http://schemas.microsoft.com/office/2007/relationships/diagramDrawing" Target="../diagrams/drawing7.xml" /><Relationship Id="rId5" Type="http://schemas.openxmlformats.org/officeDocument/2006/relationships/diagramColors" Target="../diagrams/colors7.xml" /><Relationship Id="rId4" Type="http://schemas.openxmlformats.org/officeDocument/2006/relationships/diagramQuickStyle" Target="../diagrams/quickStyle7.xml" /></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30.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6.xml" /></Relationships>
</file>

<file path=ppt/slides/_rels/slide31.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 /><Relationship Id="rId2" Type="http://schemas.openxmlformats.org/officeDocument/2006/relationships/diagramData" Target="../diagrams/data8.xml" /><Relationship Id="rId1" Type="http://schemas.openxmlformats.org/officeDocument/2006/relationships/slideLayout" Target="../slideLayouts/slideLayout2.xml" /><Relationship Id="rId6" Type="http://schemas.microsoft.com/office/2007/relationships/diagramDrawing" Target="../diagrams/drawing8.xml" /><Relationship Id="rId5" Type="http://schemas.openxmlformats.org/officeDocument/2006/relationships/diagramColors" Target="../diagrams/colors8.xml" /><Relationship Id="rId4" Type="http://schemas.openxmlformats.org/officeDocument/2006/relationships/diagramQuickStyle" Target="../diagrams/quickStyle8.xml" /></Relationships>
</file>

<file path=ppt/slides/_rels/slide33.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7.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40.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2" Type="http://schemas.openxmlformats.org/officeDocument/2006/relationships/image" Target="../media/image23.jpg"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 /><Relationship Id="rId7" Type="http://schemas.microsoft.com/office/2007/relationships/diagramDrawing" Target="../diagrams/drawing3.xml" /><Relationship Id="rId2" Type="http://schemas.openxmlformats.org/officeDocument/2006/relationships/image" Target="../media/image4.jpeg" /><Relationship Id="rId1" Type="http://schemas.openxmlformats.org/officeDocument/2006/relationships/slideLayout" Target="../slideLayouts/slideLayout2.xml" /><Relationship Id="rId6" Type="http://schemas.openxmlformats.org/officeDocument/2006/relationships/diagramColors" Target="../diagrams/colors3.xml" /><Relationship Id="rId5" Type="http://schemas.openxmlformats.org/officeDocument/2006/relationships/diagramQuickStyle" Target="../diagrams/quickStyle3.xml" /><Relationship Id="rId4" Type="http://schemas.openxmlformats.org/officeDocument/2006/relationships/diagramLayout" Target="../diagrams/layout3.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7"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3" descr="Ethernet cables connected to a networking patch">
            <a:extLst>
              <a:ext uri="{FF2B5EF4-FFF2-40B4-BE49-F238E27FC236}">
                <a16:creationId xmlns:a16="http://schemas.microsoft.com/office/drawing/2014/main" id="{693A769C-AA74-0653-6A63-B1C95E9B87BF}"/>
              </a:ext>
            </a:extLst>
          </p:cNvPr>
          <p:cNvPicPr>
            <a:picLocks noChangeAspect="1"/>
          </p:cNvPicPr>
          <p:nvPr/>
        </p:nvPicPr>
        <p:blipFill rotWithShape="1">
          <a:blip r:embed="rId2"/>
          <a:srcRect t="29937" r="-2" b="13812"/>
          <a:stretch/>
        </p:blipFill>
        <p:spPr>
          <a:xfrm>
            <a:off x="20" y="10"/>
            <a:ext cx="12191981" cy="6857990"/>
          </a:xfrm>
          <a:prstGeom prst="rect">
            <a:avLst/>
          </a:prstGeom>
        </p:spPr>
      </p:pic>
      <p:sp>
        <p:nvSpPr>
          <p:cNvPr id="11" name="Rectangle 1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C47744-62A0-2E27-68DC-815D9C377D9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Data Communications</a:t>
            </a:r>
          </a:p>
        </p:txBody>
      </p:sp>
    </p:spTree>
    <p:extLst>
      <p:ext uri="{BB962C8B-B14F-4D97-AF65-F5344CB8AC3E}">
        <p14:creationId xmlns:p14="http://schemas.microsoft.com/office/powerpoint/2010/main" val="37655013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4" name="Picture 3" descr="Electronic circuit board">
            <a:extLst>
              <a:ext uri="{FF2B5EF4-FFF2-40B4-BE49-F238E27FC236}">
                <a16:creationId xmlns:a16="http://schemas.microsoft.com/office/drawing/2014/main" id="{261471F6-D62B-4F56-9C88-C65A474C810D}"/>
              </a:ext>
            </a:extLst>
          </p:cNvPr>
          <p:cNvPicPr>
            <a:picLocks noChangeAspect="1"/>
          </p:cNvPicPr>
          <p:nvPr/>
        </p:nvPicPr>
        <p:blipFill rotWithShape="1">
          <a:blip r:embed="rId2">
            <a:alphaModFix amt="40000"/>
          </a:blip>
          <a:srcRect t="3846"/>
          <a:stretch/>
        </p:blipFill>
        <p:spPr>
          <a:xfrm>
            <a:off x="20" y="10"/>
            <a:ext cx="12191979" cy="6857990"/>
          </a:xfrm>
          <a:prstGeom prst="rect">
            <a:avLst/>
          </a:prstGeom>
        </p:spPr>
      </p:pic>
      <p:sp>
        <p:nvSpPr>
          <p:cNvPr id="24" name="Rectangle 23">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5B4D775-2102-4CA6-8C4B-42BC3908FC5B}"/>
              </a:ext>
            </a:extLst>
          </p:cNvPr>
          <p:cNvSpPr>
            <a:spLocks noGrp="1"/>
          </p:cNvSpPr>
          <p:nvPr>
            <p:ph idx="1"/>
          </p:nvPr>
        </p:nvSpPr>
        <p:spPr>
          <a:xfrm>
            <a:off x="841248" y="3020967"/>
            <a:ext cx="10509504" cy="2905686"/>
          </a:xfrm>
        </p:spPr>
        <p:txBody>
          <a:bodyPr vert="horz" lIns="91440" tIns="45720" rIns="91440" bIns="45720" rtlCol="0" anchor="t">
            <a:noAutofit/>
          </a:bodyPr>
          <a:lstStyle/>
          <a:p>
            <a:r>
              <a:rPr lang="en-US" sz="2200" dirty="0">
                <a:solidFill>
                  <a:srgbClr val="FFFFFF"/>
                </a:solidFill>
              </a:rPr>
              <a:t>In digital systems, bandwidth is data speed in bits per second (bps). Thus, a modem that works a 57,600 bps has twice the bandwidth of a modem that works at 28,800 bps.</a:t>
            </a:r>
          </a:p>
          <a:p>
            <a:r>
              <a:rPr lang="en-US" sz="2200" dirty="0">
                <a:solidFill>
                  <a:srgbClr val="FFFFFF"/>
                </a:solidFill>
              </a:rPr>
              <a:t>In analog systems, bandwidth is defined in terms of the difference between the highest frequency signal component and the lowest-frequency signal component. Frequency is measured in cycles per second i.e., hertz.</a:t>
            </a:r>
          </a:p>
          <a:p>
            <a:r>
              <a:rPr lang="en-US" sz="2200" dirty="0">
                <a:solidFill>
                  <a:srgbClr val="FFFFFF"/>
                </a:solidFill>
              </a:rPr>
              <a:t> A typical voice signal has a bandwidth of a three kilohertz (3 kHz); an analog television (TV) broadcast video signal has a bandwidth of six megahertz (6 MHz) - approximately 2,000 times as wide as the voice signal.</a:t>
            </a:r>
            <a:endParaRPr lang="en-IN" sz="2200" dirty="0">
              <a:solidFill>
                <a:srgbClr val="FFFFFF"/>
              </a:solidFill>
            </a:endParaRPr>
          </a:p>
        </p:txBody>
      </p:sp>
    </p:spTree>
    <p:extLst>
      <p:ext uri="{BB962C8B-B14F-4D97-AF65-F5344CB8AC3E}">
        <p14:creationId xmlns:p14="http://schemas.microsoft.com/office/powerpoint/2010/main" val="19429801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45EC87-EA51-4C65-A3F8-5384D268E8A0}"/>
              </a:ext>
            </a:extLst>
          </p:cNvPr>
          <p:cNvSpPr>
            <a:spLocks noGrp="1"/>
          </p:cNvSpPr>
          <p:nvPr>
            <p:ph type="title"/>
          </p:nvPr>
        </p:nvSpPr>
        <p:spPr>
          <a:xfrm>
            <a:off x="1115568" y="548640"/>
            <a:ext cx="10168128" cy="1179576"/>
          </a:xfrm>
        </p:spPr>
        <p:txBody>
          <a:bodyPr>
            <a:normAutofit/>
          </a:bodyPr>
          <a:lstStyle/>
          <a:p>
            <a:r>
              <a:rPr lang="en-IN" dirty="0"/>
              <a:t>Data Transfer Rates</a:t>
            </a:r>
          </a:p>
        </p:txBody>
      </p:sp>
      <p:sp>
        <p:nvSpPr>
          <p:cNvPr id="28" name="Rectangle 2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Content Placeholder 2">
            <a:extLst>
              <a:ext uri="{FF2B5EF4-FFF2-40B4-BE49-F238E27FC236}">
                <a16:creationId xmlns:a16="http://schemas.microsoft.com/office/drawing/2014/main" id="{5036C851-3404-4776-B29D-56AE672F0842}"/>
              </a:ext>
            </a:extLst>
          </p:cNvPr>
          <p:cNvSpPr>
            <a:spLocks noGrp="1"/>
          </p:cNvSpPr>
          <p:nvPr>
            <p:ph idx="1"/>
          </p:nvPr>
        </p:nvSpPr>
        <p:spPr>
          <a:xfrm>
            <a:off x="1115568" y="2481943"/>
            <a:ext cx="10168128" cy="3695020"/>
          </a:xfrm>
        </p:spPr>
        <p:txBody>
          <a:bodyPr>
            <a:normAutofit/>
          </a:bodyPr>
          <a:lstStyle/>
          <a:p>
            <a:pPr>
              <a:lnSpc>
                <a:spcPct val="100000"/>
              </a:lnSpc>
            </a:pPr>
            <a:r>
              <a:rPr lang="en-US" sz="2200" dirty="0"/>
              <a:t>The data transfer rate represents the amount of data transferred per second by a communications channel or a computing or storage device. Data rate is measured in units of bits per second (bps), bytes per second (Bps), or baud.</a:t>
            </a:r>
          </a:p>
          <a:p>
            <a:pPr>
              <a:lnSpc>
                <a:spcPct val="100000"/>
              </a:lnSpc>
            </a:pPr>
            <a:r>
              <a:rPr lang="en-US" sz="2200" dirty="0"/>
              <a:t>Multiplier Prefixes</a:t>
            </a:r>
          </a:p>
          <a:p>
            <a:pPr lvl="1">
              <a:lnSpc>
                <a:spcPct val="100000"/>
              </a:lnSpc>
            </a:pPr>
            <a:r>
              <a:rPr lang="en-US" sz="2200" dirty="0"/>
              <a:t>Date rates- </a:t>
            </a:r>
            <a:r>
              <a:rPr lang="es-ES" sz="2200" dirty="0"/>
              <a:t>"kilo-", "mega-", "giga-", "tera-" etc.</a:t>
            </a:r>
          </a:p>
          <a:p>
            <a:pPr lvl="1">
              <a:lnSpc>
                <a:spcPct val="100000"/>
              </a:lnSpc>
            </a:pPr>
            <a:r>
              <a:rPr lang="es-ES" sz="2200" dirty="0"/>
              <a:t>Eg. </a:t>
            </a:r>
            <a:r>
              <a:rPr lang="en-US" sz="2200" dirty="0"/>
              <a:t>6 kbps is 64 kilo bits per second (64000 bps)</a:t>
            </a:r>
            <a:endParaRPr lang="es-ES" sz="2200" dirty="0"/>
          </a:p>
          <a:p>
            <a:pPr lvl="1">
              <a:lnSpc>
                <a:spcPct val="100000"/>
              </a:lnSpc>
            </a:pPr>
            <a:r>
              <a:rPr lang="en-US" sz="2200" dirty="0"/>
              <a:t>Storage- increase successively with 1024 times.</a:t>
            </a:r>
          </a:p>
          <a:p>
            <a:pPr lvl="1">
              <a:lnSpc>
                <a:spcPct val="100000"/>
              </a:lnSpc>
            </a:pPr>
            <a:r>
              <a:rPr lang="en-US" sz="2200" dirty="0"/>
              <a:t>Eg. </a:t>
            </a:r>
            <a:r>
              <a:rPr lang="da-DK" sz="2200" dirty="0"/>
              <a:t>1 MB = 1024 kilobytes; 1 GB = 1024 megabytes</a:t>
            </a:r>
            <a:endParaRPr lang="en-IN" sz="2200" dirty="0"/>
          </a:p>
        </p:txBody>
      </p:sp>
    </p:spTree>
    <p:extLst>
      <p:ext uri="{BB962C8B-B14F-4D97-AF65-F5344CB8AC3E}">
        <p14:creationId xmlns:p14="http://schemas.microsoft.com/office/powerpoint/2010/main" val="3627512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Sticky notes with question marks">
            <a:extLst>
              <a:ext uri="{FF2B5EF4-FFF2-40B4-BE49-F238E27FC236}">
                <a16:creationId xmlns:a16="http://schemas.microsoft.com/office/drawing/2014/main" id="{DA55A680-3F5F-BDCB-4C72-4EE9E348A50A}"/>
              </a:ext>
            </a:extLst>
          </p:cNvPr>
          <p:cNvPicPr>
            <a:picLocks noChangeAspect="1"/>
          </p:cNvPicPr>
          <p:nvPr/>
        </p:nvPicPr>
        <p:blipFill rotWithShape="1">
          <a:blip r:embed="rId2">
            <a:alphaModFix amt="40000"/>
          </a:blip>
          <a:srcRect t="8568" b="7162"/>
          <a:stretch/>
        </p:blipFill>
        <p:spPr>
          <a:xfrm>
            <a:off x="20" y="10"/>
            <a:ext cx="12191979" cy="6857990"/>
          </a:xfrm>
          <a:prstGeom prst="rect">
            <a:avLst/>
          </a:prstGeom>
        </p:spPr>
      </p:pic>
      <p:sp>
        <p:nvSpPr>
          <p:cNvPr id="2" name="Title 1">
            <a:extLst>
              <a:ext uri="{FF2B5EF4-FFF2-40B4-BE49-F238E27FC236}">
                <a16:creationId xmlns:a16="http://schemas.microsoft.com/office/drawing/2014/main" id="{8D986010-E12F-9E84-38F1-BF04AAFDE7CA}"/>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5" name="Rectangle 34">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277712-4D1D-6546-E66B-41CF9CE539E0}"/>
              </a:ext>
            </a:extLst>
          </p:cNvPr>
          <p:cNvSpPr>
            <a:spLocks noGrp="1"/>
          </p:cNvSpPr>
          <p:nvPr>
            <p:ph idx="1"/>
          </p:nvPr>
        </p:nvSpPr>
        <p:spPr>
          <a:xfrm>
            <a:off x="870002" y="3337269"/>
            <a:ext cx="10523882" cy="3265119"/>
          </a:xfrm>
        </p:spPr>
        <p:txBody>
          <a:bodyPr vert="horz" lIns="91440" tIns="45720" rIns="91440" bIns="45720" rtlCol="0" anchor="t">
            <a:normAutofit lnSpcReduction="10000"/>
          </a:bodyPr>
          <a:lstStyle/>
          <a:p>
            <a:pPr>
              <a:lnSpc>
                <a:spcPct val="100000"/>
              </a:lnSpc>
            </a:pPr>
            <a:r>
              <a:rPr lang="en-US" sz="2000" dirty="0">
                <a:solidFill>
                  <a:srgbClr val="FFFFFF"/>
                </a:solidFill>
                <a:ea typeface="+mn-lt"/>
                <a:cs typeface="+mn-lt"/>
              </a:rPr>
              <a:t>What is BAUD?</a:t>
            </a:r>
          </a:p>
          <a:p>
            <a:pPr>
              <a:lnSpc>
                <a:spcPct val="100000"/>
              </a:lnSpc>
            </a:pPr>
            <a:r>
              <a:rPr lang="en-US" sz="2000" dirty="0">
                <a:solidFill>
                  <a:srgbClr val="FFFFFF"/>
                </a:solidFill>
                <a:ea typeface="+mn-lt"/>
                <a:cs typeface="+mn-lt"/>
              </a:rPr>
              <a:t>Full form of BPS? What is its significance</a:t>
            </a:r>
            <a:endParaRPr lang="en-US" sz="2000" dirty="0">
              <a:solidFill>
                <a:srgbClr val="FFFFFF"/>
              </a:solidFill>
            </a:endParaRPr>
          </a:p>
          <a:p>
            <a:pPr>
              <a:lnSpc>
                <a:spcPct val="100000"/>
              </a:lnSpc>
            </a:pPr>
            <a:r>
              <a:rPr lang="en-US" sz="2000" dirty="0">
                <a:solidFill>
                  <a:srgbClr val="FFFFFF"/>
                </a:solidFill>
                <a:ea typeface="+mn-lt"/>
                <a:cs typeface="+mn-lt"/>
              </a:rPr>
              <a:t>What is the difference between bps and Bps?</a:t>
            </a:r>
            <a:endParaRPr lang="en-US" sz="2000" dirty="0">
              <a:solidFill>
                <a:srgbClr val="FFFFFF"/>
              </a:solidFill>
            </a:endParaRPr>
          </a:p>
          <a:p>
            <a:pPr>
              <a:lnSpc>
                <a:spcPct val="100000"/>
              </a:lnSpc>
            </a:pPr>
            <a:r>
              <a:rPr lang="en-US" sz="2000" dirty="0">
                <a:solidFill>
                  <a:srgbClr val="FFFFFF"/>
                </a:solidFill>
                <a:ea typeface="+mn-lt"/>
                <a:cs typeface="+mn-lt"/>
              </a:rPr>
              <a:t>What is bandwidth?</a:t>
            </a:r>
            <a:endParaRPr lang="en-US" sz="2000" dirty="0">
              <a:solidFill>
                <a:srgbClr val="FFFFFF"/>
              </a:solidFill>
            </a:endParaRPr>
          </a:p>
          <a:p>
            <a:pPr>
              <a:lnSpc>
                <a:spcPct val="100000"/>
              </a:lnSpc>
            </a:pPr>
            <a:r>
              <a:rPr lang="en-US" sz="2000" dirty="0">
                <a:solidFill>
                  <a:srgbClr val="FFFFFF"/>
                </a:solidFill>
                <a:ea typeface="+mn-lt"/>
                <a:cs typeface="+mn-lt"/>
              </a:rPr>
              <a:t>What is the bandwidth of tv broadcast?</a:t>
            </a:r>
            <a:endParaRPr lang="en-US" sz="2000" dirty="0">
              <a:solidFill>
                <a:srgbClr val="FFFFFF"/>
              </a:solidFill>
            </a:endParaRPr>
          </a:p>
          <a:p>
            <a:pPr>
              <a:lnSpc>
                <a:spcPct val="100000"/>
              </a:lnSpc>
            </a:pPr>
            <a:r>
              <a:rPr lang="en-US" sz="2000" dirty="0">
                <a:solidFill>
                  <a:srgbClr val="FFFFFF"/>
                </a:solidFill>
                <a:ea typeface="+mn-lt"/>
                <a:cs typeface="+mn-lt"/>
              </a:rPr>
              <a:t>What is data transfer rate is measured in?</a:t>
            </a:r>
            <a:endParaRPr lang="en-US" sz="2000" dirty="0">
              <a:solidFill>
                <a:srgbClr val="FFFFFF"/>
              </a:solidFill>
            </a:endParaRPr>
          </a:p>
          <a:p>
            <a:pPr>
              <a:lnSpc>
                <a:spcPct val="100000"/>
              </a:lnSpc>
            </a:pPr>
            <a:r>
              <a:rPr lang="en-US" sz="2000" dirty="0">
                <a:solidFill>
                  <a:srgbClr val="FFFFFF"/>
                </a:solidFill>
                <a:ea typeface="+mn-lt"/>
                <a:cs typeface="+mn-lt"/>
              </a:rPr>
              <a:t>Convert 6 kbps into bps.</a:t>
            </a:r>
            <a:endParaRPr lang="en-US" sz="2000" dirty="0">
              <a:solidFill>
                <a:srgbClr val="FFFFFF"/>
              </a:solidFill>
            </a:endParaRPr>
          </a:p>
          <a:p>
            <a:pPr>
              <a:lnSpc>
                <a:spcPct val="100000"/>
              </a:lnSpc>
            </a:pPr>
            <a:r>
              <a:rPr lang="en-US" sz="2000" dirty="0">
                <a:solidFill>
                  <a:srgbClr val="FFFFFF"/>
                </a:solidFill>
                <a:ea typeface="+mn-lt"/>
                <a:cs typeface="+mn-lt"/>
              </a:rPr>
              <a:t>1MB = ____ kb / 1 GB = ____ MB</a:t>
            </a:r>
            <a:endParaRPr lang="en-US" sz="2000" dirty="0">
              <a:solidFill>
                <a:srgbClr val="FFFFFF"/>
              </a:solidFill>
            </a:endParaRPr>
          </a:p>
          <a:p>
            <a:pPr>
              <a:lnSpc>
                <a:spcPct val="100000"/>
              </a:lnSpc>
            </a:pPr>
            <a:endParaRPr lang="en-US" sz="1400" dirty="0">
              <a:solidFill>
                <a:srgbClr val="FFFFFF"/>
              </a:solidFill>
            </a:endParaRPr>
          </a:p>
          <a:p>
            <a:pPr>
              <a:lnSpc>
                <a:spcPct val="100000"/>
              </a:lnSpc>
            </a:pPr>
            <a:endParaRPr lang="en-US" sz="1400" dirty="0">
              <a:solidFill>
                <a:srgbClr val="FFFFFF"/>
              </a:solidFill>
            </a:endParaRPr>
          </a:p>
        </p:txBody>
      </p:sp>
    </p:spTree>
    <p:extLst>
      <p:ext uri="{BB962C8B-B14F-4D97-AF65-F5344CB8AC3E}">
        <p14:creationId xmlns:p14="http://schemas.microsoft.com/office/powerpoint/2010/main" val="24466336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2" descr="Person pressing button">
            <a:extLst>
              <a:ext uri="{FF2B5EF4-FFF2-40B4-BE49-F238E27FC236}">
                <a16:creationId xmlns:a16="http://schemas.microsoft.com/office/drawing/2014/main" id="{9EEB2E9E-162B-308B-FF1A-128E1FF5F744}"/>
              </a:ext>
            </a:extLst>
          </p:cNvPr>
          <p:cNvPicPr>
            <a:picLocks noChangeAspect="1"/>
          </p:cNvPicPr>
          <p:nvPr/>
        </p:nvPicPr>
        <p:blipFill rotWithShape="1">
          <a:blip r:embed="rId2"/>
          <a:srcRect b="15730"/>
          <a:stretch/>
        </p:blipFill>
        <p:spPr>
          <a:xfrm>
            <a:off x="20" y="10"/>
            <a:ext cx="12191979" cy="6857989"/>
          </a:xfrm>
          <a:prstGeom prst="rect">
            <a:avLst/>
          </a:prstGeom>
        </p:spPr>
      </p:pic>
      <p:sp>
        <p:nvSpPr>
          <p:cNvPr id="25" name="Rectangle 2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r>
              <a:rPr lang="en-US" sz="6600" dirty="0">
                <a:solidFill>
                  <a:schemeClr val="bg1"/>
                </a:solidFill>
              </a:rPr>
              <a:t>Switching Techniques</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1210-A559-7F6C-28B9-2CF9923BC360}"/>
              </a:ext>
            </a:extLst>
          </p:cNvPr>
          <p:cNvSpPr>
            <a:spLocks noGrp="1"/>
          </p:cNvSpPr>
          <p:nvPr>
            <p:ph type="title"/>
          </p:nvPr>
        </p:nvSpPr>
        <p:spPr/>
        <p:txBody>
          <a:bodyPr>
            <a:normAutofit fontScale="90000"/>
          </a:bodyPr>
          <a:lstStyle/>
          <a:p>
            <a:r>
              <a:rPr lang="en-US" dirty="0"/>
              <a:t>What is meant by Switching Techniques?</a:t>
            </a:r>
          </a:p>
        </p:txBody>
      </p:sp>
      <p:sp>
        <p:nvSpPr>
          <p:cNvPr id="3" name="Content Placeholder 2">
            <a:extLst>
              <a:ext uri="{FF2B5EF4-FFF2-40B4-BE49-F238E27FC236}">
                <a16:creationId xmlns:a16="http://schemas.microsoft.com/office/drawing/2014/main" id="{66212944-35D5-0E72-6D17-7413EDC4B081}"/>
              </a:ext>
            </a:extLst>
          </p:cNvPr>
          <p:cNvSpPr>
            <a:spLocks noGrp="1"/>
          </p:cNvSpPr>
          <p:nvPr>
            <p:ph idx="1"/>
          </p:nvPr>
        </p:nvSpPr>
        <p:spPr/>
        <p:txBody>
          <a:bodyPr vert="horz" lIns="91440" tIns="45720" rIns="91440" bIns="45720" rtlCol="0" anchor="t">
            <a:normAutofit/>
          </a:bodyPr>
          <a:lstStyle/>
          <a:p>
            <a:r>
              <a:rPr lang="en-US" dirty="0">
                <a:ea typeface="+mn-lt"/>
                <a:cs typeface="+mn-lt"/>
              </a:rPr>
              <a:t>These are a type of techniques used to connect the sender and receiver so that one-to-one communication is possible.</a:t>
            </a:r>
          </a:p>
          <a:p>
            <a:r>
              <a:rPr lang="en-US" dirty="0">
                <a:ea typeface="+mn-lt"/>
                <a:cs typeface="+mn-lt"/>
              </a:rPr>
              <a:t>In this technique , data is routed through various nodes in a network, and forms a temporary route for the data to be transmitted.</a:t>
            </a:r>
          </a:p>
          <a:p>
            <a:r>
              <a:rPr lang="en-US" dirty="0">
                <a:ea typeface="+mn-lt"/>
                <a:cs typeface="+mn-lt"/>
              </a:rPr>
              <a:t>Two commonly used switching techniques are — Circuit Switching and Packet Switching.</a:t>
            </a:r>
            <a:endParaRPr lang="en-US" dirty="0"/>
          </a:p>
        </p:txBody>
      </p:sp>
    </p:spTree>
    <p:extLst>
      <p:ext uri="{BB962C8B-B14F-4D97-AF65-F5344CB8AC3E}">
        <p14:creationId xmlns:p14="http://schemas.microsoft.com/office/powerpoint/2010/main" val="13590887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A0BD9C-7406-B954-01DE-573A0900D4FF}"/>
              </a:ext>
            </a:extLst>
          </p:cNvPr>
          <p:cNvSpPr txBox="1"/>
          <p:nvPr/>
        </p:nvSpPr>
        <p:spPr>
          <a:xfrm>
            <a:off x="2103121" y="310343"/>
            <a:ext cx="7985759" cy="8688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20000"/>
          </a:bodyPr>
          <a:lstStyle/>
          <a:p>
            <a:pPr algn="ctr">
              <a:lnSpc>
                <a:spcPct val="90000"/>
              </a:lnSpc>
              <a:spcBef>
                <a:spcPct val="0"/>
              </a:spcBef>
              <a:spcAft>
                <a:spcPts val="600"/>
              </a:spcAft>
            </a:pPr>
            <a:r>
              <a:rPr lang="en-US" sz="4000" dirty="0">
                <a:latin typeface="+mj-lt"/>
                <a:ea typeface="+mj-ea"/>
                <a:cs typeface="+mj-cs"/>
              </a:rPr>
              <a:t>A Visual Representation of Switching Techniques</a:t>
            </a:r>
          </a:p>
        </p:txBody>
      </p:sp>
      <p:pic>
        <p:nvPicPr>
          <p:cNvPr id="2" name="Picture 2" descr="A picture containing text, clock&#10;&#10;Description automatically generated">
            <a:extLst>
              <a:ext uri="{FF2B5EF4-FFF2-40B4-BE49-F238E27FC236}">
                <a16:creationId xmlns:a16="http://schemas.microsoft.com/office/drawing/2014/main" id="{EA5BF010-E96D-83E9-46B9-BD6B56A0B97B}"/>
              </a:ext>
            </a:extLst>
          </p:cNvPr>
          <p:cNvPicPr>
            <a:picLocks noChangeAspect="1"/>
          </p:cNvPicPr>
          <p:nvPr/>
        </p:nvPicPr>
        <p:blipFill>
          <a:blip r:embed="rId2"/>
          <a:stretch>
            <a:fillRect/>
          </a:stretch>
        </p:blipFill>
        <p:spPr>
          <a:xfrm>
            <a:off x="385572" y="2317575"/>
            <a:ext cx="11420856" cy="3740329"/>
          </a:xfrm>
          <a:prstGeom prst="rect">
            <a:avLst/>
          </a:prstGeom>
        </p:spPr>
      </p:pic>
    </p:spTree>
    <p:extLst>
      <p:ext uri="{BB962C8B-B14F-4D97-AF65-F5344CB8AC3E}">
        <p14:creationId xmlns:p14="http://schemas.microsoft.com/office/powerpoint/2010/main" val="1897279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F91E-DCEC-5D92-C27A-9D1CD2D00DEB}"/>
              </a:ext>
            </a:extLst>
          </p:cNvPr>
          <p:cNvSpPr>
            <a:spLocks noGrp="1"/>
          </p:cNvSpPr>
          <p:nvPr>
            <p:ph type="title"/>
          </p:nvPr>
        </p:nvSpPr>
        <p:spPr>
          <a:xfrm>
            <a:off x="621792" y="1161288"/>
            <a:ext cx="3602736" cy="4526280"/>
          </a:xfrm>
        </p:spPr>
        <p:txBody>
          <a:bodyPr>
            <a:normAutofit/>
          </a:bodyPr>
          <a:lstStyle/>
          <a:p>
            <a:r>
              <a:rPr lang="en-US" dirty="0"/>
              <a:t>Any Alternatives? Why just these techniques</a:t>
            </a:r>
          </a:p>
        </p:txBody>
      </p:sp>
      <p:graphicFrame>
        <p:nvGraphicFramePr>
          <p:cNvPr id="5" name="Content Placeholder 2">
            <a:extLst>
              <a:ext uri="{FF2B5EF4-FFF2-40B4-BE49-F238E27FC236}">
                <a16:creationId xmlns:a16="http://schemas.microsoft.com/office/drawing/2014/main" id="{64FC8E73-3AB8-002C-B961-725F7E08D517}"/>
              </a:ext>
            </a:extLst>
          </p:cNvPr>
          <p:cNvGraphicFramePr>
            <a:graphicFrameLocks noGrp="1"/>
          </p:cNvGraphicFramePr>
          <p:nvPr>
            <p:ph idx="1"/>
            <p:extLst>
              <p:ext uri="{D42A27DB-BD31-4B8C-83A1-F6EECF244321}">
                <p14:modId xmlns:p14="http://schemas.microsoft.com/office/powerpoint/2010/main" val="160397640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3188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schematic&#10;&#10;Description automatically generated">
            <a:extLst>
              <a:ext uri="{FF2B5EF4-FFF2-40B4-BE49-F238E27FC236}">
                <a16:creationId xmlns:a16="http://schemas.microsoft.com/office/drawing/2014/main" id="{75ED9658-7FC8-5DCD-17A1-706349F2135E}"/>
              </a:ext>
            </a:extLst>
          </p:cNvPr>
          <p:cNvPicPr>
            <a:picLocks noChangeAspect="1"/>
          </p:cNvPicPr>
          <p:nvPr/>
        </p:nvPicPr>
        <p:blipFill>
          <a:blip r:embed="rId2"/>
          <a:stretch>
            <a:fillRect/>
          </a:stretch>
        </p:blipFill>
        <p:spPr>
          <a:xfrm>
            <a:off x="296173" y="1712416"/>
            <a:ext cx="5805576" cy="3907621"/>
          </a:xfrm>
          <a:prstGeom prst="rect">
            <a:avLst/>
          </a:prstGeom>
        </p:spPr>
      </p:pic>
      <p:sp>
        <p:nvSpPr>
          <p:cNvPr id="3" name="TextBox 2">
            <a:extLst>
              <a:ext uri="{FF2B5EF4-FFF2-40B4-BE49-F238E27FC236}">
                <a16:creationId xmlns:a16="http://schemas.microsoft.com/office/drawing/2014/main" id="{E7A4027A-7B17-4C2C-F6F0-1479E742D9EE}"/>
              </a:ext>
            </a:extLst>
          </p:cNvPr>
          <p:cNvSpPr txBox="1"/>
          <p:nvPr/>
        </p:nvSpPr>
        <p:spPr>
          <a:xfrm>
            <a:off x="1831914" y="908769"/>
            <a:ext cx="27146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Mesh Topology</a:t>
            </a:r>
          </a:p>
        </p:txBody>
      </p:sp>
      <p:pic>
        <p:nvPicPr>
          <p:cNvPr id="4" name="Picture 4" descr="Diagram&#10;&#10;Description automatically generated">
            <a:extLst>
              <a:ext uri="{FF2B5EF4-FFF2-40B4-BE49-F238E27FC236}">
                <a16:creationId xmlns:a16="http://schemas.microsoft.com/office/drawing/2014/main" id="{C58E971C-DBA7-0895-A5AF-D167297BAC39}"/>
              </a:ext>
            </a:extLst>
          </p:cNvPr>
          <p:cNvPicPr>
            <a:picLocks noChangeAspect="1"/>
          </p:cNvPicPr>
          <p:nvPr/>
        </p:nvPicPr>
        <p:blipFill>
          <a:blip r:embed="rId3"/>
          <a:stretch>
            <a:fillRect/>
          </a:stretch>
        </p:blipFill>
        <p:spPr>
          <a:xfrm>
            <a:off x="5860211" y="2009955"/>
            <a:ext cx="6337538" cy="3168769"/>
          </a:xfrm>
          <a:prstGeom prst="rect">
            <a:avLst/>
          </a:prstGeom>
        </p:spPr>
      </p:pic>
      <p:sp>
        <p:nvSpPr>
          <p:cNvPr id="5" name="TextBox 4">
            <a:extLst>
              <a:ext uri="{FF2B5EF4-FFF2-40B4-BE49-F238E27FC236}">
                <a16:creationId xmlns:a16="http://schemas.microsoft.com/office/drawing/2014/main" id="{9F5C37E3-60C7-7150-23E7-D8DCF767DF4D}"/>
              </a:ext>
            </a:extLst>
          </p:cNvPr>
          <p:cNvSpPr txBox="1"/>
          <p:nvPr/>
        </p:nvSpPr>
        <p:spPr>
          <a:xfrm>
            <a:off x="7543020" y="914759"/>
            <a:ext cx="29686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Star Topology</a:t>
            </a:r>
          </a:p>
        </p:txBody>
      </p:sp>
    </p:spTree>
    <p:extLst>
      <p:ext uri="{BB962C8B-B14F-4D97-AF65-F5344CB8AC3E}">
        <p14:creationId xmlns:p14="http://schemas.microsoft.com/office/powerpoint/2010/main" val="9146424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view of a puzzle game">
            <a:extLst>
              <a:ext uri="{FF2B5EF4-FFF2-40B4-BE49-F238E27FC236}">
                <a16:creationId xmlns:a16="http://schemas.microsoft.com/office/drawing/2014/main" id="{7C44200C-67C3-C936-375E-487863C0E407}"/>
              </a:ext>
            </a:extLst>
          </p:cNvPr>
          <p:cNvPicPr>
            <a:picLocks noChangeAspect="1"/>
          </p:cNvPicPr>
          <p:nvPr/>
        </p:nvPicPr>
        <p:blipFill rotWithShape="1">
          <a:blip r:embed="rId2"/>
          <a:srcRect t="1769" b="13961"/>
          <a:stretch/>
        </p:blipFill>
        <p:spPr>
          <a:xfrm>
            <a:off x="20" y="10"/>
            <a:ext cx="12191981" cy="6857990"/>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28F6D8-3A51-DA33-72D7-5C8F8B5583E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Types of Switching Techniques</a:t>
            </a:r>
          </a:p>
        </p:txBody>
      </p:sp>
    </p:spTree>
    <p:extLst>
      <p:ext uri="{BB962C8B-B14F-4D97-AF65-F5344CB8AC3E}">
        <p14:creationId xmlns:p14="http://schemas.microsoft.com/office/powerpoint/2010/main" val="2105719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E6B5-08B5-EB1E-3FAC-0E58B57A6E61}"/>
              </a:ext>
            </a:extLst>
          </p:cNvPr>
          <p:cNvSpPr>
            <a:spLocks noGrp="1"/>
          </p:cNvSpPr>
          <p:nvPr>
            <p:ph type="title"/>
          </p:nvPr>
        </p:nvSpPr>
        <p:spPr>
          <a:xfrm>
            <a:off x="841248" y="256032"/>
            <a:ext cx="10506456" cy="1014984"/>
          </a:xfrm>
        </p:spPr>
        <p:txBody>
          <a:bodyPr anchor="b">
            <a:normAutofit/>
          </a:bodyPr>
          <a:lstStyle/>
          <a:p>
            <a:r>
              <a:rPr lang="en-US" dirty="0"/>
              <a:t>1. Circuit Switching</a:t>
            </a:r>
          </a:p>
        </p:txBody>
      </p:sp>
      <p:graphicFrame>
        <p:nvGraphicFramePr>
          <p:cNvPr id="5" name="Content Placeholder 2">
            <a:extLst>
              <a:ext uri="{FF2B5EF4-FFF2-40B4-BE49-F238E27FC236}">
                <a16:creationId xmlns:a16="http://schemas.microsoft.com/office/drawing/2014/main" id="{D68B78B5-4B66-00B8-9AD5-340FD8A438FF}"/>
              </a:ext>
            </a:extLst>
          </p:cNvPr>
          <p:cNvGraphicFramePr>
            <a:graphicFrameLocks noGrp="1"/>
          </p:cNvGraphicFramePr>
          <p:nvPr>
            <p:ph idx="1"/>
            <p:extLst>
              <p:ext uri="{D42A27DB-BD31-4B8C-83A1-F6EECF244321}">
                <p14:modId xmlns:p14="http://schemas.microsoft.com/office/powerpoint/2010/main" val="203399127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34336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6" name="Picture 4" descr="Mobile device with apps">
            <a:extLst>
              <a:ext uri="{FF2B5EF4-FFF2-40B4-BE49-F238E27FC236}">
                <a16:creationId xmlns:a16="http://schemas.microsoft.com/office/drawing/2014/main" id="{6506F46B-3D50-D52F-E6FC-6D4A549CEBD6}"/>
              </a:ext>
            </a:extLst>
          </p:cNvPr>
          <p:cNvPicPr>
            <a:picLocks noChangeAspect="1"/>
          </p:cNvPicPr>
          <p:nvPr/>
        </p:nvPicPr>
        <p:blipFill rotWithShape="1">
          <a:blip r:embed="rId2">
            <a:alphaModFix amt="40000"/>
          </a:blip>
          <a:srcRect r="-2" b="-2"/>
          <a:stretch/>
        </p:blipFill>
        <p:spPr>
          <a:xfrm>
            <a:off x="20" y="10"/>
            <a:ext cx="12191979" cy="6857990"/>
          </a:xfrm>
          <a:prstGeom prst="rect">
            <a:avLst/>
          </a:prstGeom>
        </p:spPr>
      </p:pic>
      <p:sp>
        <p:nvSpPr>
          <p:cNvPr id="2" name="Title 1">
            <a:extLst>
              <a:ext uri="{FF2B5EF4-FFF2-40B4-BE49-F238E27FC236}">
                <a16:creationId xmlns:a16="http://schemas.microsoft.com/office/drawing/2014/main" id="{89D22A02-512D-E63B-A066-61F3FF8E0234}"/>
              </a:ext>
            </a:extLst>
          </p:cNvPr>
          <p:cNvSpPr>
            <a:spLocks noGrp="1"/>
          </p:cNvSpPr>
          <p:nvPr>
            <p:ph type="title"/>
          </p:nvPr>
        </p:nvSpPr>
        <p:spPr>
          <a:xfrm>
            <a:off x="841248" y="426720"/>
            <a:ext cx="10506456" cy="1919141"/>
          </a:xfrm>
        </p:spPr>
        <p:txBody>
          <a:bodyPr anchor="b">
            <a:normAutofit/>
          </a:bodyPr>
          <a:lstStyle/>
          <a:p>
            <a:r>
              <a:rPr lang="en-IN" sz="6000" dirty="0">
                <a:solidFill>
                  <a:srgbClr val="FFFFFF"/>
                </a:solidFill>
              </a:rPr>
              <a:t>CONCEPT OF COMMUNICATION</a:t>
            </a: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B3909F3-02C7-1512-912A-AF4E4267CD1F}"/>
              </a:ext>
            </a:extLst>
          </p:cNvPr>
          <p:cNvSpPr>
            <a:spLocks noGrp="1"/>
          </p:cNvSpPr>
          <p:nvPr>
            <p:ph idx="1"/>
          </p:nvPr>
        </p:nvSpPr>
        <p:spPr>
          <a:xfrm>
            <a:off x="841248" y="3337269"/>
            <a:ext cx="10552636" cy="2905686"/>
          </a:xfrm>
        </p:spPr>
        <p:txBody>
          <a:bodyPr vert="horz" lIns="91440" tIns="45720" rIns="91440" bIns="45720" rtlCol="0" anchor="t">
            <a:noAutofit/>
          </a:bodyPr>
          <a:lstStyle/>
          <a:p>
            <a:pPr marL="342900" indent="-342900">
              <a:lnSpc>
                <a:spcPct val="100000"/>
              </a:lnSpc>
            </a:pPr>
            <a:r>
              <a:rPr lang="en-IN" sz="2200" dirty="0">
                <a:solidFill>
                  <a:srgbClr val="FFFFFF"/>
                </a:solidFill>
                <a:ea typeface="+mn-lt"/>
                <a:cs typeface="+mn-lt"/>
              </a:rPr>
              <a:t>Data Communication refers to the exchange of data between two or more networked or connected devices.</a:t>
            </a:r>
            <a:endParaRPr lang="en-US" sz="2200" dirty="0"/>
          </a:p>
          <a:p>
            <a:pPr>
              <a:lnSpc>
                <a:spcPct val="100000"/>
              </a:lnSpc>
            </a:pPr>
            <a:r>
              <a:rPr lang="en-IN" sz="2200" dirty="0">
                <a:solidFill>
                  <a:srgbClr val="FFFFFF"/>
                </a:solidFill>
                <a:ea typeface="+mn-lt"/>
                <a:cs typeface="+mn-lt"/>
              </a:rPr>
              <a:t>These devices should be capable of sending and receiving data over a communication medium.</a:t>
            </a:r>
          </a:p>
          <a:p>
            <a:pPr>
              <a:lnSpc>
                <a:spcPct val="100000"/>
              </a:lnSpc>
            </a:pPr>
            <a:r>
              <a:rPr lang="en-IN" sz="2200" b="1" dirty="0">
                <a:solidFill>
                  <a:srgbClr val="FFFFFF"/>
                </a:solidFill>
                <a:ea typeface="+mn-lt"/>
                <a:cs typeface="+mn-lt"/>
              </a:rPr>
              <a:t>Example given: </a:t>
            </a:r>
          </a:p>
          <a:p>
            <a:pPr lvl="1">
              <a:lnSpc>
                <a:spcPct val="100000"/>
              </a:lnSpc>
            </a:pPr>
            <a:r>
              <a:rPr lang="en-IN" sz="2200" dirty="0">
                <a:solidFill>
                  <a:srgbClr val="FFFFFF"/>
                </a:solidFill>
                <a:ea typeface="+mn-lt"/>
                <a:cs typeface="+mn-lt"/>
              </a:rPr>
              <a:t>Personal computers</a:t>
            </a:r>
          </a:p>
          <a:p>
            <a:pPr lvl="1">
              <a:lnSpc>
                <a:spcPct val="100000"/>
              </a:lnSpc>
            </a:pPr>
            <a:r>
              <a:rPr lang="en-IN" sz="2200" dirty="0">
                <a:solidFill>
                  <a:srgbClr val="FFFFFF"/>
                </a:solidFill>
                <a:ea typeface="+mn-lt"/>
                <a:cs typeface="+mn-lt"/>
              </a:rPr>
              <a:t>Mobile phones</a:t>
            </a:r>
          </a:p>
          <a:p>
            <a:pPr lvl="1">
              <a:lnSpc>
                <a:spcPct val="100000"/>
              </a:lnSpc>
            </a:pPr>
            <a:r>
              <a:rPr lang="en-IN" sz="2200" dirty="0">
                <a:solidFill>
                  <a:srgbClr val="FFFFFF"/>
                </a:solidFill>
                <a:ea typeface="+mn-lt"/>
                <a:cs typeface="+mn-lt"/>
              </a:rPr>
              <a:t>Laptops etc.</a:t>
            </a:r>
          </a:p>
          <a:p>
            <a:pPr>
              <a:lnSpc>
                <a:spcPct val="100000"/>
              </a:lnSpc>
            </a:pPr>
            <a:endParaRPr lang="en-IN" sz="2200" dirty="0">
              <a:solidFill>
                <a:srgbClr val="FFFFFF"/>
              </a:solidFill>
            </a:endParaRPr>
          </a:p>
        </p:txBody>
      </p:sp>
    </p:spTree>
    <p:extLst>
      <p:ext uri="{BB962C8B-B14F-4D97-AF65-F5344CB8AC3E}">
        <p14:creationId xmlns:p14="http://schemas.microsoft.com/office/powerpoint/2010/main" val="7652982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5A071-7E81-B998-FB3F-D6A5C34067CB}"/>
              </a:ext>
            </a:extLst>
          </p:cNvPr>
          <p:cNvSpPr txBox="1"/>
          <p:nvPr/>
        </p:nvSpPr>
        <p:spPr>
          <a:xfrm>
            <a:off x="2103121" y="310343"/>
            <a:ext cx="7985759" cy="868823"/>
          </a:xfrm>
          <a:prstGeom prst="rect">
            <a:avLst/>
          </a:prstGeom>
          <a:solidFill>
            <a:schemeClr val="accent5">
              <a:lumMod val="20000"/>
              <a:lumOff val="80000"/>
            </a:schemeClr>
          </a:solid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000" dirty="0">
                <a:latin typeface="+mj-lt"/>
                <a:ea typeface="+mj-ea"/>
                <a:cs typeface="+mj-cs"/>
              </a:rPr>
              <a:t>Circuit Switching</a:t>
            </a:r>
          </a:p>
        </p:txBody>
      </p:sp>
      <p:pic>
        <p:nvPicPr>
          <p:cNvPr id="2" name="Picture 2" descr="Diagram&#10;&#10;Description automatically generated">
            <a:extLst>
              <a:ext uri="{FF2B5EF4-FFF2-40B4-BE49-F238E27FC236}">
                <a16:creationId xmlns:a16="http://schemas.microsoft.com/office/drawing/2014/main" id="{67452831-1AE0-C044-51AA-B47AC3A44396}"/>
              </a:ext>
            </a:extLst>
          </p:cNvPr>
          <p:cNvPicPr>
            <a:picLocks noChangeAspect="1"/>
          </p:cNvPicPr>
          <p:nvPr/>
        </p:nvPicPr>
        <p:blipFill>
          <a:blip r:embed="rId2"/>
          <a:stretch>
            <a:fillRect/>
          </a:stretch>
        </p:blipFill>
        <p:spPr>
          <a:xfrm>
            <a:off x="1569468" y="2139484"/>
            <a:ext cx="9053063" cy="4096512"/>
          </a:xfrm>
          <a:prstGeom prst="rect">
            <a:avLst/>
          </a:prstGeom>
        </p:spPr>
      </p:pic>
    </p:spTree>
    <p:extLst>
      <p:ext uri="{BB962C8B-B14F-4D97-AF65-F5344CB8AC3E}">
        <p14:creationId xmlns:p14="http://schemas.microsoft.com/office/powerpoint/2010/main" val="1040347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0030-DC97-AE4C-D91F-E5CC6988A940}"/>
              </a:ext>
            </a:extLst>
          </p:cNvPr>
          <p:cNvSpPr>
            <a:spLocks noGrp="1"/>
          </p:cNvSpPr>
          <p:nvPr>
            <p:ph type="title"/>
          </p:nvPr>
        </p:nvSpPr>
        <p:spPr>
          <a:xfrm>
            <a:off x="841248" y="256032"/>
            <a:ext cx="10506456" cy="1014984"/>
          </a:xfrm>
        </p:spPr>
        <p:txBody>
          <a:bodyPr anchor="b">
            <a:normAutofit/>
          </a:bodyPr>
          <a:lstStyle/>
          <a:p>
            <a:r>
              <a:rPr lang="en-US" dirty="0"/>
              <a:t>2. Packet Switching</a:t>
            </a:r>
          </a:p>
        </p:txBody>
      </p:sp>
      <p:graphicFrame>
        <p:nvGraphicFramePr>
          <p:cNvPr id="5" name="Content Placeholder 2">
            <a:extLst>
              <a:ext uri="{FF2B5EF4-FFF2-40B4-BE49-F238E27FC236}">
                <a16:creationId xmlns:a16="http://schemas.microsoft.com/office/drawing/2014/main" id="{0E8D01F5-D088-DEAA-EA81-0D3EAD940263}"/>
              </a:ext>
            </a:extLst>
          </p:cNvPr>
          <p:cNvGraphicFramePr>
            <a:graphicFrameLocks noGrp="1"/>
          </p:cNvGraphicFramePr>
          <p:nvPr>
            <p:ph idx="1"/>
            <p:extLst>
              <p:ext uri="{D42A27DB-BD31-4B8C-83A1-F6EECF244321}">
                <p14:modId xmlns:p14="http://schemas.microsoft.com/office/powerpoint/2010/main" val="394046676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8082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lourful envelopes">
            <a:extLst>
              <a:ext uri="{FF2B5EF4-FFF2-40B4-BE49-F238E27FC236}">
                <a16:creationId xmlns:a16="http://schemas.microsoft.com/office/drawing/2014/main" id="{2AC65CCB-BED9-689E-3F29-6680BECC5280}"/>
              </a:ext>
            </a:extLst>
          </p:cNvPr>
          <p:cNvPicPr>
            <a:picLocks noChangeAspect="1"/>
          </p:cNvPicPr>
          <p:nvPr/>
        </p:nvPicPr>
        <p:blipFill rotWithShape="1">
          <a:blip r:embed="rId2">
            <a:alphaModFix amt="40000"/>
          </a:blip>
          <a:srcRect t="8624" b="7107"/>
          <a:stretch/>
        </p:blipFill>
        <p:spPr>
          <a:xfrm>
            <a:off x="20" y="10"/>
            <a:ext cx="12191979" cy="6857990"/>
          </a:xfrm>
          <a:prstGeom prst="rect">
            <a:avLst/>
          </a:prstGeom>
        </p:spPr>
      </p:pic>
      <p:sp>
        <p:nvSpPr>
          <p:cNvPr id="2" name="TextBox 1">
            <a:extLst>
              <a:ext uri="{FF2B5EF4-FFF2-40B4-BE49-F238E27FC236}">
                <a16:creationId xmlns:a16="http://schemas.microsoft.com/office/drawing/2014/main" id="{8F52AA86-C6FB-FC14-A703-6B52D0C587BD}"/>
              </a:ext>
            </a:extLst>
          </p:cNvPr>
          <p:cNvSpPr txBox="1"/>
          <p:nvPr/>
        </p:nvSpPr>
        <p:spPr>
          <a:xfrm>
            <a:off x="841248" y="3257738"/>
            <a:ext cx="10506456" cy="320200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spcAft>
                <a:spcPts val="600"/>
              </a:spcAft>
            </a:pPr>
            <a:r>
              <a:rPr lang="en-US" sz="2800" dirty="0">
                <a:solidFill>
                  <a:srgbClr val="92D050"/>
                </a:solidFill>
              </a:rPr>
              <a:t>Important points on Packet Switching </a:t>
            </a:r>
            <a:endParaRPr lang="en-US" dirty="0">
              <a:solidFill>
                <a:srgbClr val="92D050"/>
              </a:solidFill>
            </a:endParaRPr>
          </a:p>
          <a:p>
            <a:pPr marL="285750" indent="-228600">
              <a:spcAft>
                <a:spcPts val="600"/>
              </a:spcAft>
              <a:buFont typeface="Arial" panose="020B0604020202020204" pitchFamily="34" charset="0"/>
              <a:buChar char="•"/>
            </a:pPr>
            <a:r>
              <a:rPr lang="en-US" sz="2200" dirty="0"/>
              <a:t>Each packet has two parts — a header containing the address of the destination and other information, and the main message part.</a:t>
            </a:r>
          </a:p>
          <a:p>
            <a:pPr marL="285750" indent="-228600">
              <a:spcAft>
                <a:spcPts val="600"/>
              </a:spcAft>
              <a:buFont typeface="Arial" panose="020B0604020202020204" pitchFamily="34" charset="0"/>
              <a:buChar char="•"/>
            </a:pPr>
            <a:r>
              <a:rPr lang="en-US" sz="2200" dirty="0"/>
              <a:t>When all the packets reach the destination, they are reassembled and the complete message is received by the receiver.</a:t>
            </a:r>
          </a:p>
          <a:p>
            <a:pPr marL="285750" indent="-228600">
              <a:buFont typeface="Arial" panose="020B0604020202020204" pitchFamily="34" charset="0"/>
              <a:buChar char="•"/>
            </a:pPr>
            <a:r>
              <a:rPr lang="en-US" sz="2200" dirty="0"/>
              <a:t>Unlike circuit switching, a channel is occupied in packet switching only during the transmission of the packet. On completion of the transmission, the channel is available for transfer of packets from other communicating parties.</a:t>
            </a:r>
          </a:p>
        </p:txBody>
      </p:sp>
    </p:spTree>
    <p:extLst>
      <p:ext uri="{BB962C8B-B14F-4D97-AF65-F5344CB8AC3E}">
        <p14:creationId xmlns:p14="http://schemas.microsoft.com/office/powerpoint/2010/main" val="2925159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5A071-7E81-B998-FB3F-D6A5C34067CB}"/>
              </a:ext>
            </a:extLst>
          </p:cNvPr>
          <p:cNvSpPr txBox="1"/>
          <p:nvPr/>
        </p:nvSpPr>
        <p:spPr>
          <a:xfrm>
            <a:off x="2103121" y="310343"/>
            <a:ext cx="7985759" cy="868823"/>
          </a:xfrm>
          <a:prstGeom prst="rect">
            <a:avLst/>
          </a:prstGeom>
          <a:solidFill>
            <a:schemeClr val="accent3">
              <a:lumMod val="20000"/>
              <a:lumOff val="80000"/>
            </a:schemeClr>
          </a:solid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000" dirty="0">
                <a:latin typeface="+mj-lt"/>
                <a:ea typeface="+mj-ea"/>
                <a:cs typeface="+mj-cs"/>
              </a:rPr>
              <a:t>Packet Switching</a:t>
            </a:r>
          </a:p>
        </p:txBody>
      </p:sp>
      <p:pic>
        <p:nvPicPr>
          <p:cNvPr id="5" name="Picture 5" descr="Diagram&#10;&#10;Description automatically generated">
            <a:extLst>
              <a:ext uri="{FF2B5EF4-FFF2-40B4-BE49-F238E27FC236}">
                <a16:creationId xmlns:a16="http://schemas.microsoft.com/office/drawing/2014/main" id="{DFF4DC3E-CF69-D913-9489-37083306C091}"/>
              </a:ext>
            </a:extLst>
          </p:cNvPr>
          <p:cNvPicPr>
            <a:picLocks noChangeAspect="1"/>
          </p:cNvPicPr>
          <p:nvPr/>
        </p:nvPicPr>
        <p:blipFill>
          <a:blip r:embed="rId2"/>
          <a:stretch>
            <a:fillRect/>
          </a:stretch>
        </p:blipFill>
        <p:spPr>
          <a:xfrm>
            <a:off x="2483110" y="2157771"/>
            <a:ext cx="7225780" cy="4281275"/>
          </a:xfrm>
          <a:prstGeom prst="rect">
            <a:avLst/>
          </a:prstGeom>
        </p:spPr>
      </p:pic>
    </p:spTree>
    <p:extLst>
      <p:ext uri="{BB962C8B-B14F-4D97-AF65-F5344CB8AC3E}">
        <p14:creationId xmlns:p14="http://schemas.microsoft.com/office/powerpoint/2010/main" val="40424740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Top view of cubes connected with black lines">
            <a:extLst>
              <a:ext uri="{FF2B5EF4-FFF2-40B4-BE49-F238E27FC236}">
                <a16:creationId xmlns:a16="http://schemas.microsoft.com/office/drawing/2014/main" id="{25BA40C1-5F93-8964-8C66-6A3D07AEA219}"/>
              </a:ext>
            </a:extLst>
          </p:cNvPr>
          <p:cNvPicPr>
            <a:picLocks noChangeAspect="1"/>
          </p:cNvPicPr>
          <p:nvPr/>
        </p:nvPicPr>
        <p:blipFill rotWithShape="1">
          <a:blip r:embed="rId2">
            <a:alphaModFix amt="40000"/>
          </a:blip>
          <a:srcRect t="14721" b="10279"/>
          <a:stretch/>
        </p:blipFill>
        <p:spPr>
          <a:xfrm>
            <a:off x="20" y="10"/>
            <a:ext cx="12191979" cy="6857990"/>
          </a:xfrm>
          <a:prstGeom prst="rect">
            <a:avLst/>
          </a:prstGeom>
        </p:spPr>
      </p:pic>
      <p:sp>
        <p:nvSpPr>
          <p:cNvPr id="2" name="Title 1">
            <a:extLst>
              <a:ext uri="{FF2B5EF4-FFF2-40B4-BE49-F238E27FC236}">
                <a16:creationId xmlns:a16="http://schemas.microsoft.com/office/drawing/2014/main" id="{51563049-40A3-B82E-019B-9E33442B6596}"/>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24" name="Rectangle 23">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29B5BAC-44A6-49A9-BA74-4B0DCD891492}"/>
              </a:ext>
            </a:extLst>
          </p:cNvPr>
          <p:cNvSpPr>
            <a:spLocks noGrp="1"/>
          </p:cNvSpPr>
          <p:nvPr>
            <p:ph idx="1"/>
          </p:nvPr>
        </p:nvSpPr>
        <p:spPr>
          <a:xfrm>
            <a:off x="841248" y="2963458"/>
            <a:ext cx="10552636" cy="3710817"/>
          </a:xfrm>
        </p:spPr>
        <p:txBody>
          <a:bodyPr vert="horz" lIns="91440" tIns="45720" rIns="91440" bIns="45720" rtlCol="0" anchor="t">
            <a:normAutofit/>
          </a:bodyPr>
          <a:lstStyle/>
          <a:p>
            <a:pPr>
              <a:lnSpc>
                <a:spcPct val="100000"/>
              </a:lnSpc>
            </a:pPr>
            <a:r>
              <a:rPr lang="en-US" dirty="0">
                <a:solidFill>
                  <a:srgbClr val="FFFFFF"/>
                </a:solidFill>
                <a:ea typeface="+mn-lt"/>
                <a:cs typeface="+mn-lt"/>
              </a:rPr>
              <a:t>What are the two commonly used switching techniques?</a:t>
            </a:r>
            <a:endParaRPr lang="en-US" dirty="0">
              <a:solidFill>
                <a:srgbClr val="FFFFFF"/>
              </a:solidFill>
            </a:endParaRPr>
          </a:p>
          <a:p>
            <a:pPr>
              <a:lnSpc>
                <a:spcPct val="100000"/>
              </a:lnSpc>
            </a:pPr>
            <a:r>
              <a:rPr lang="en-US" dirty="0">
                <a:solidFill>
                  <a:srgbClr val="FFFFFF"/>
                </a:solidFill>
                <a:ea typeface="+mn-lt"/>
                <a:cs typeface="+mn-lt"/>
              </a:rPr>
              <a:t>Difference between mesh topology and star topology</a:t>
            </a:r>
            <a:endParaRPr lang="en-US" dirty="0">
              <a:solidFill>
                <a:srgbClr val="FFFFFF"/>
              </a:solidFill>
            </a:endParaRPr>
          </a:p>
          <a:p>
            <a:pPr>
              <a:lnSpc>
                <a:spcPct val="100000"/>
              </a:lnSpc>
            </a:pPr>
            <a:r>
              <a:rPr lang="en-US" dirty="0">
                <a:solidFill>
                  <a:srgbClr val="FFFFFF"/>
                </a:solidFill>
                <a:ea typeface="+mn-lt"/>
                <a:cs typeface="+mn-lt"/>
              </a:rPr>
              <a:t>Types of switching techniques</a:t>
            </a:r>
            <a:endParaRPr lang="en-US" dirty="0">
              <a:solidFill>
                <a:srgbClr val="FFFFFF"/>
              </a:solidFill>
            </a:endParaRPr>
          </a:p>
          <a:p>
            <a:pPr>
              <a:lnSpc>
                <a:spcPct val="100000"/>
              </a:lnSpc>
            </a:pPr>
            <a:r>
              <a:rPr lang="en-US" dirty="0">
                <a:solidFill>
                  <a:srgbClr val="FFFFFF"/>
                </a:solidFill>
                <a:ea typeface="+mn-lt"/>
                <a:cs typeface="+mn-lt"/>
              </a:rPr>
              <a:t>What is circuit switching</a:t>
            </a:r>
            <a:endParaRPr lang="en-US" dirty="0">
              <a:solidFill>
                <a:srgbClr val="FFFFFF"/>
              </a:solidFill>
            </a:endParaRPr>
          </a:p>
          <a:p>
            <a:pPr>
              <a:lnSpc>
                <a:spcPct val="100000"/>
              </a:lnSpc>
            </a:pPr>
            <a:r>
              <a:rPr lang="en-US" dirty="0">
                <a:solidFill>
                  <a:srgbClr val="FFFFFF"/>
                </a:solidFill>
                <a:ea typeface="+mn-lt"/>
                <a:cs typeface="+mn-lt"/>
              </a:rPr>
              <a:t>What is packet switching?</a:t>
            </a:r>
          </a:p>
          <a:p>
            <a:pPr>
              <a:lnSpc>
                <a:spcPct val="100000"/>
              </a:lnSpc>
            </a:pPr>
            <a:r>
              <a:rPr lang="en-US" dirty="0">
                <a:solidFill>
                  <a:srgbClr val="FFFFFF"/>
                </a:solidFill>
                <a:ea typeface="+mn-lt"/>
                <a:cs typeface="+mn-lt"/>
              </a:rPr>
              <a:t>what is a header in packet switching?</a:t>
            </a:r>
          </a:p>
          <a:p>
            <a:pPr>
              <a:lnSpc>
                <a:spcPct val="100000"/>
              </a:lnSpc>
            </a:pPr>
            <a:r>
              <a:rPr lang="en-US" dirty="0">
                <a:solidFill>
                  <a:srgbClr val="FFFFFF"/>
                </a:solidFill>
                <a:ea typeface="+mn-lt"/>
                <a:cs typeface="+mn-lt"/>
              </a:rPr>
              <a:t>Difference between circuit switching and packet switching?</a:t>
            </a:r>
            <a:endParaRPr lang="en-US" dirty="0">
              <a:solidFill>
                <a:srgbClr val="FFFFFF"/>
              </a:solidFill>
            </a:endParaRPr>
          </a:p>
        </p:txBody>
      </p:sp>
    </p:spTree>
    <p:extLst>
      <p:ext uri="{BB962C8B-B14F-4D97-AF65-F5344CB8AC3E}">
        <p14:creationId xmlns:p14="http://schemas.microsoft.com/office/powerpoint/2010/main" val="37787935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he corner kick area of the football field">
            <a:extLst>
              <a:ext uri="{FF2B5EF4-FFF2-40B4-BE49-F238E27FC236}">
                <a16:creationId xmlns:a16="http://schemas.microsoft.com/office/drawing/2014/main" id="{E6052C66-BA31-2FDB-7F4B-A5447985C183}"/>
              </a:ext>
            </a:extLst>
          </p:cNvPr>
          <p:cNvPicPr>
            <a:picLocks noChangeAspect="1"/>
          </p:cNvPicPr>
          <p:nvPr/>
        </p:nvPicPr>
        <p:blipFill rotWithShape="1">
          <a:blip r:embed="rId2"/>
          <a:srcRect t="12493" r="-2" b="3110"/>
          <a:stretch/>
        </p:blipFill>
        <p:spPr>
          <a:xfrm>
            <a:off x="20" y="10"/>
            <a:ext cx="12191981" cy="6857990"/>
          </a:xfrm>
          <a:prstGeom prst="rect">
            <a:avLst/>
          </a:prstGeom>
        </p:spPr>
      </p:pic>
      <p:sp>
        <p:nvSpPr>
          <p:cNvPr id="2" name="Title 1">
            <a:extLst>
              <a:ext uri="{FF2B5EF4-FFF2-40B4-BE49-F238E27FC236}">
                <a16:creationId xmlns:a16="http://schemas.microsoft.com/office/drawing/2014/main" id="{246AA973-73E8-6C65-A123-98162391C05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t>Protocol</a:t>
            </a:r>
          </a:p>
        </p:txBody>
      </p:sp>
    </p:spTree>
    <p:extLst>
      <p:ext uri="{BB962C8B-B14F-4D97-AF65-F5344CB8AC3E}">
        <p14:creationId xmlns:p14="http://schemas.microsoft.com/office/powerpoint/2010/main" val="298022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C47F-AA0B-6E02-BCA8-A0EB6F6F2850}"/>
              </a:ext>
            </a:extLst>
          </p:cNvPr>
          <p:cNvSpPr>
            <a:spLocks noGrp="1"/>
          </p:cNvSpPr>
          <p:nvPr>
            <p:ph type="title"/>
          </p:nvPr>
        </p:nvSpPr>
        <p:spPr/>
        <p:txBody>
          <a:bodyPr/>
          <a:lstStyle/>
          <a:p>
            <a:r>
              <a:rPr lang="en-US" dirty="0"/>
              <a:t>Protocol</a:t>
            </a:r>
          </a:p>
        </p:txBody>
      </p:sp>
      <p:sp>
        <p:nvSpPr>
          <p:cNvPr id="3" name="Content Placeholder 2">
            <a:extLst>
              <a:ext uri="{FF2B5EF4-FFF2-40B4-BE49-F238E27FC236}">
                <a16:creationId xmlns:a16="http://schemas.microsoft.com/office/drawing/2014/main" id="{81C7E966-351C-D95F-F4C0-46CC411AC1D4}"/>
              </a:ext>
            </a:extLst>
          </p:cNvPr>
          <p:cNvSpPr>
            <a:spLocks noGrp="1"/>
          </p:cNvSpPr>
          <p:nvPr>
            <p:ph idx="1"/>
          </p:nvPr>
        </p:nvSpPr>
        <p:spPr/>
        <p:txBody>
          <a:bodyPr vert="horz" lIns="91440" tIns="45720" rIns="91440" bIns="45720" rtlCol="0" anchor="t">
            <a:normAutofit/>
          </a:bodyPr>
          <a:lstStyle/>
          <a:p>
            <a:r>
              <a:rPr lang="en-US" dirty="0">
                <a:ea typeface="+mn-lt"/>
                <a:cs typeface="+mn-lt"/>
              </a:rPr>
              <a:t>In communication, Protocol is a set of standard rules that the communicating parties — the sender, the receiver, and all other intermediate devices need to follow.</a:t>
            </a:r>
          </a:p>
          <a:p>
            <a:r>
              <a:rPr lang="en-US" dirty="0">
                <a:ea typeface="+mn-lt"/>
                <a:cs typeface="+mn-lt"/>
              </a:rPr>
              <a:t>We need protocols for different reasons such as flow control, access control, addressing, etc.</a:t>
            </a:r>
          </a:p>
          <a:p>
            <a:r>
              <a:rPr lang="en-US" dirty="0">
                <a:ea typeface="+mn-lt"/>
                <a:cs typeface="+mn-lt"/>
              </a:rPr>
              <a:t> Flow control is required when the sender and receiver have different speeds of sending and receiving the data.</a:t>
            </a:r>
          </a:p>
          <a:p>
            <a:pPr marL="0" indent="0">
              <a:buNone/>
            </a:pPr>
            <a:endParaRPr lang="en-US" dirty="0"/>
          </a:p>
        </p:txBody>
      </p:sp>
    </p:spTree>
    <p:extLst>
      <p:ext uri="{BB962C8B-B14F-4D97-AF65-F5344CB8AC3E}">
        <p14:creationId xmlns:p14="http://schemas.microsoft.com/office/powerpoint/2010/main" val="29471584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0E08B6-71F8-2CC6-5878-B3DE1E9951AE}"/>
              </a:ext>
            </a:extLst>
          </p:cNvPr>
          <p:cNvSpPr txBox="1"/>
          <p:nvPr/>
        </p:nvSpPr>
        <p:spPr>
          <a:xfrm>
            <a:off x="1161570" y="666750"/>
            <a:ext cx="94252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t> Computer A is sending data at the speed of 1024 Mbps and computer B is receiving data at the speed of 512 Mbps.</a:t>
            </a:r>
          </a:p>
          <a:p>
            <a:pPr marL="285750" indent="-285750">
              <a:buFont typeface="Arial"/>
              <a:buChar char="•"/>
            </a:pPr>
            <a:r>
              <a:rPr lang="en-US" dirty="0">
                <a:ea typeface="+mn-lt"/>
                <a:cs typeface="+mn-lt"/>
              </a:rPr>
              <a:t>In this case, Computer B must be able to inform computer A about the speed mismatch so that computer A can adjust its data transmission rate. Otherwise some data will be lost</a:t>
            </a:r>
            <a:endParaRPr lang="en-US" dirty="0"/>
          </a:p>
        </p:txBody>
      </p:sp>
      <p:pic>
        <p:nvPicPr>
          <p:cNvPr id="3" name="Picture 3">
            <a:extLst>
              <a:ext uri="{FF2B5EF4-FFF2-40B4-BE49-F238E27FC236}">
                <a16:creationId xmlns:a16="http://schemas.microsoft.com/office/drawing/2014/main" id="{D70D50B8-0A57-6CC4-16ED-62EAE6662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512" y="2144078"/>
            <a:ext cx="7038975" cy="3009900"/>
          </a:xfrm>
          <a:prstGeom prst="rect">
            <a:avLst/>
          </a:prstGeom>
        </p:spPr>
      </p:pic>
    </p:spTree>
    <p:extLst>
      <p:ext uri="{BB962C8B-B14F-4D97-AF65-F5344CB8AC3E}">
        <p14:creationId xmlns:p14="http://schemas.microsoft.com/office/powerpoint/2010/main" val="41014828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1D98-FD1E-3323-5606-AF6BC07630D4}"/>
              </a:ext>
            </a:extLst>
          </p:cNvPr>
          <p:cNvSpPr>
            <a:spLocks noGrp="1"/>
          </p:cNvSpPr>
          <p:nvPr>
            <p:ph type="title"/>
          </p:nvPr>
        </p:nvSpPr>
        <p:spPr>
          <a:xfrm>
            <a:off x="841248" y="503132"/>
            <a:ext cx="10509504" cy="1974892"/>
          </a:xfrm>
        </p:spPr>
        <p:txBody>
          <a:bodyPr anchor="b">
            <a:normAutofit/>
          </a:bodyPr>
          <a:lstStyle/>
          <a:p>
            <a:r>
              <a:rPr lang="en-IN" sz="5400" dirty="0"/>
              <a:t>Protocols also define</a:t>
            </a:r>
            <a:endParaRPr lang="en-US" sz="5400" dirty="0"/>
          </a:p>
        </p:txBody>
      </p:sp>
      <p:sp>
        <p:nvSpPr>
          <p:cNvPr id="3" name="Content Placeholder 2">
            <a:extLst>
              <a:ext uri="{FF2B5EF4-FFF2-40B4-BE49-F238E27FC236}">
                <a16:creationId xmlns:a16="http://schemas.microsoft.com/office/drawing/2014/main" id="{FF5B13F4-3058-BBF5-8574-F3D271CEF15E}"/>
              </a:ext>
            </a:extLst>
          </p:cNvPr>
          <p:cNvSpPr>
            <a:spLocks noGrp="1"/>
          </p:cNvSpPr>
          <p:nvPr>
            <p:ph idx="1"/>
          </p:nvPr>
        </p:nvSpPr>
        <p:spPr>
          <a:xfrm>
            <a:off x="841248" y="3328416"/>
            <a:ext cx="10509504" cy="2715768"/>
          </a:xfrm>
        </p:spPr>
        <p:txBody>
          <a:bodyPr>
            <a:normAutofit/>
          </a:bodyPr>
          <a:lstStyle/>
          <a:p>
            <a:r>
              <a:rPr lang="en-IN" sz="2000" dirty="0"/>
              <a:t>how computers identify one another on a network. 
the form to which the data should be converted for transit. </a:t>
            </a:r>
          </a:p>
          <a:p>
            <a:r>
              <a:rPr lang="en-IN" sz="2000" dirty="0"/>
              <a:t>how to decide whether the data received is for that node or to be forwarded to another node. </a:t>
            </a:r>
          </a:p>
          <a:p>
            <a:r>
              <a:rPr lang="en-IN" sz="2000" dirty="0"/>
              <a:t> ensuring that all the data have reached the destination without any loss.</a:t>
            </a:r>
          </a:p>
          <a:p>
            <a:r>
              <a:rPr lang="en-IN" sz="2000" dirty="0"/>
              <a:t>how to rearrange the packets and process them at the destination.</a:t>
            </a:r>
            <a:endParaRPr lang="en-US" sz="2000" dirty="0"/>
          </a:p>
        </p:txBody>
      </p:sp>
    </p:spTree>
    <p:extLst>
      <p:ext uri="{BB962C8B-B14F-4D97-AF65-F5344CB8AC3E}">
        <p14:creationId xmlns:p14="http://schemas.microsoft.com/office/powerpoint/2010/main" val="4268239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62D0B-10A3-98E7-AB14-3CA263DC8CC4}"/>
              </a:ext>
            </a:extLst>
          </p:cNvPr>
          <p:cNvSpPr>
            <a:spLocks noGrp="1"/>
          </p:cNvSpPr>
          <p:nvPr>
            <p:ph type="title"/>
          </p:nvPr>
        </p:nvSpPr>
        <p:spPr>
          <a:xfrm>
            <a:off x="841248" y="256032"/>
            <a:ext cx="10506456" cy="1014984"/>
          </a:xfrm>
        </p:spPr>
        <p:txBody>
          <a:bodyPr anchor="b">
            <a:normAutofit/>
          </a:bodyPr>
          <a:lstStyle/>
          <a:p>
            <a:r>
              <a:rPr lang="en-IN" dirty="0"/>
              <a:t>Some important protocols are:</a:t>
            </a:r>
            <a:endParaRPr lang="en-US" dirty="0"/>
          </a:p>
        </p:txBody>
      </p:sp>
      <p:graphicFrame>
        <p:nvGraphicFramePr>
          <p:cNvPr id="5" name="Content Placeholder 2">
            <a:extLst>
              <a:ext uri="{FF2B5EF4-FFF2-40B4-BE49-F238E27FC236}">
                <a16:creationId xmlns:a16="http://schemas.microsoft.com/office/drawing/2014/main" id="{04C7DC69-A465-70CB-CFE6-9F317EF24F48}"/>
              </a:ext>
            </a:extLst>
          </p:cNvPr>
          <p:cNvGraphicFramePr>
            <a:graphicFrameLocks noGrp="1"/>
          </p:cNvGraphicFramePr>
          <p:nvPr>
            <p:ph idx="1"/>
            <p:extLst>
              <p:ext uri="{D42A27DB-BD31-4B8C-83A1-F6EECF244321}">
                <p14:modId xmlns:p14="http://schemas.microsoft.com/office/powerpoint/2010/main" val="2759915581"/>
              </p:ext>
            </p:extLst>
          </p:nvPr>
        </p:nvGraphicFramePr>
        <p:xfrm>
          <a:off x="1686463" y="1926266"/>
          <a:ext cx="8804696" cy="3796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Box 25">
            <a:extLst>
              <a:ext uri="{FF2B5EF4-FFF2-40B4-BE49-F238E27FC236}">
                <a16:creationId xmlns:a16="http://schemas.microsoft.com/office/drawing/2014/main" id="{79649B97-E362-EACB-ABE1-2A9D78352AE0}"/>
              </a:ext>
            </a:extLst>
          </p:cNvPr>
          <p:cNvSpPr txBox="1"/>
          <p:nvPr/>
        </p:nvSpPr>
        <p:spPr>
          <a:xfrm>
            <a:off x="1559464" y="6104074"/>
            <a:ext cx="92466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sz="2000" dirty="0">
                <a:solidFill>
                  <a:schemeClr val="accent1"/>
                </a:solidFill>
              </a:rPr>
              <a:t># We shall study Transmission Control Protocol(TCP)/ Internet Protocol (IP)</a:t>
            </a:r>
            <a:endParaRPr lang="en-US" sz="2000" dirty="0">
              <a:solidFill>
                <a:schemeClr val="accent1"/>
              </a:solidFill>
            </a:endParaRPr>
          </a:p>
        </p:txBody>
      </p:sp>
    </p:spTree>
    <p:extLst>
      <p:ext uri="{BB962C8B-B14F-4D97-AF65-F5344CB8AC3E}">
        <p14:creationId xmlns:p14="http://schemas.microsoft.com/office/powerpoint/2010/main" val="1676057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BF8B32-A739-C7DE-C3CE-E64E124A27AA}"/>
              </a:ext>
            </a:extLst>
          </p:cNvPr>
          <p:cNvSpPr>
            <a:spLocks noGrp="1"/>
          </p:cNvSpPr>
          <p:nvPr>
            <p:ph type="title"/>
          </p:nvPr>
        </p:nvSpPr>
        <p:spPr>
          <a:xfrm>
            <a:off x="868680" y="1719072"/>
            <a:ext cx="3103427" cy="3520440"/>
          </a:xfrm>
        </p:spPr>
        <p:txBody>
          <a:bodyPr anchor="t">
            <a:normAutofit/>
          </a:bodyPr>
          <a:lstStyle/>
          <a:p>
            <a:r>
              <a:rPr lang="en-IN" sz="2500" dirty="0"/>
              <a:t>COMPONENTS OF DATA COMMUNICATION</a:t>
            </a:r>
          </a:p>
        </p:txBody>
      </p:sp>
      <p:sp>
        <p:nvSpPr>
          <p:cNvPr id="16"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3B13E022-5AEC-969B-036E-693E0966728C}"/>
              </a:ext>
            </a:extLst>
          </p:cNvPr>
          <p:cNvGraphicFramePr>
            <a:graphicFrameLocks noGrp="1"/>
          </p:cNvGraphicFramePr>
          <p:nvPr>
            <p:ph idx="1"/>
            <p:extLst>
              <p:ext uri="{D42A27DB-BD31-4B8C-83A1-F6EECF244321}">
                <p14:modId xmlns:p14="http://schemas.microsoft.com/office/powerpoint/2010/main" val="3583006535"/>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0" name="TextBox 89">
            <a:extLst>
              <a:ext uri="{FF2B5EF4-FFF2-40B4-BE49-F238E27FC236}">
                <a16:creationId xmlns:a16="http://schemas.microsoft.com/office/drawing/2014/main" id="{F801676C-63AD-F8DE-CFD0-3E931C81810E}"/>
              </a:ext>
            </a:extLst>
          </p:cNvPr>
          <p:cNvSpPr txBox="1"/>
          <p:nvPr/>
        </p:nvSpPr>
        <p:spPr>
          <a:xfrm>
            <a:off x="502908" y="6207124"/>
            <a:ext cx="1131527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200" dirty="0">
                <a:highlight>
                  <a:srgbClr val="FFFF00"/>
                </a:highlight>
                <a:ea typeface="+mn-lt"/>
                <a:cs typeface="+mn-lt"/>
              </a:rPr>
              <a:t>In computer communication sender and receiver are known as nodes in a network.</a:t>
            </a:r>
            <a:endParaRPr lang="en-US" sz="2200" dirty="0">
              <a:highlight>
                <a:srgbClr val="FFFF00"/>
              </a:highlight>
            </a:endParaRPr>
          </a:p>
        </p:txBody>
      </p:sp>
    </p:spTree>
    <p:extLst>
      <p:ext uri="{BB962C8B-B14F-4D97-AF65-F5344CB8AC3E}">
        <p14:creationId xmlns:p14="http://schemas.microsoft.com/office/powerpoint/2010/main" val="19580245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Wi-Fi logo art">
            <a:extLst>
              <a:ext uri="{FF2B5EF4-FFF2-40B4-BE49-F238E27FC236}">
                <a16:creationId xmlns:a16="http://schemas.microsoft.com/office/drawing/2014/main" id="{BAE52C54-0A7F-2E0B-1145-9B451043E585}"/>
              </a:ext>
            </a:extLst>
          </p:cNvPr>
          <p:cNvPicPr>
            <a:picLocks noChangeAspect="1"/>
          </p:cNvPicPr>
          <p:nvPr/>
        </p:nvPicPr>
        <p:blipFill rotWithShape="1">
          <a:blip r:embed="rId2"/>
          <a:srcRect t="5545" b="14098"/>
          <a:stretch/>
        </p:blipFill>
        <p:spPr>
          <a:xfrm>
            <a:off x="20" y="10"/>
            <a:ext cx="12191981" cy="6857990"/>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9B1B56-F508-0FB7-DAFF-B4F7026D882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0" dirty="0">
                <a:solidFill>
                  <a:schemeClr val="bg1"/>
                </a:solidFill>
              </a:rPr>
              <a:t>Internet Protocol</a:t>
            </a:r>
          </a:p>
          <a:p>
            <a:endParaRPr lang="en-US" sz="6600" dirty="0">
              <a:solidFill>
                <a:schemeClr val="bg1"/>
              </a:solidFill>
            </a:endParaRPr>
          </a:p>
        </p:txBody>
      </p:sp>
    </p:spTree>
    <p:extLst>
      <p:ext uri="{BB962C8B-B14F-4D97-AF65-F5344CB8AC3E}">
        <p14:creationId xmlns:p14="http://schemas.microsoft.com/office/powerpoint/2010/main" val="31132747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Top view of cubes connected with black lines">
            <a:extLst>
              <a:ext uri="{FF2B5EF4-FFF2-40B4-BE49-F238E27FC236}">
                <a16:creationId xmlns:a16="http://schemas.microsoft.com/office/drawing/2014/main" id="{E7CE9AC9-3AF0-6425-6178-F4D13B9973DC}"/>
              </a:ext>
            </a:extLst>
          </p:cNvPr>
          <p:cNvPicPr>
            <a:picLocks noChangeAspect="1"/>
          </p:cNvPicPr>
          <p:nvPr/>
        </p:nvPicPr>
        <p:blipFill rotWithShape="1">
          <a:blip r:embed="rId2">
            <a:alphaModFix amt="40000"/>
          </a:blip>
          <a:srcRect t="17884" r="-2" b="7115"/>
          <a:stretch/>
        </p:blipFill>
        <p:spPr>
          <a:xfrm>
            <a:off x="20" y="10"/>
            <a:ext cx="12191979" cy="6857990"/>
          </a:xfrm>
          <a:prstGeom prst="rect">
            <a:avLst/>
          </a:prstGeom>
        </p:spPr>
      </p:pic>
      <p:sp>
        <p:nvSpPr>
          <p:cNvPr id="2" name="Title 1">
            <a:extLst>
              <a:ext uri="{FF2B5EF4-FFF2-40B4-BE49-F238E27FC236}">
                <a16:creationId xmlns:a16="http://schemas.microsoft.com/office/drawing/2014/main" id="{823381CE-3B91-A192-E55E-7FCDA9A24A4C}"/>
              </a:ext>
            </a:extLst>
          </p:cNvPr>
          <p:cNvSpPr>
            <a:spLocks noGrp="1"/>
          </p:cNvSpPr>
          <p:nvPr>
            <p:ph type="title"/>
          </p:nvPr>
        </p:nvSpPr>
        <p:spPr>
          <a:xfrm>
            <a:off x="841248" y="426720"/>
            <a:ext cx="10506456" cy="1919141"/>
          </a:xfrm>
        </p:spPr>
        <p:txBody>
          <a:bodyPr anchor="b">
            <a:normAutofit/>
          </a:bodyPr>
          <a:lstStyle/>
          <a:p>
            <a:r>
              <a:rPr lang="en-US" sz="5600" b="0" dirty="0">
                <a:solidFill>
                  <a:srgbClr val="FFFFFF"/>
                </a:solidFill>
                <a:ea typeface="+mj-lt"/>
                <a:cs typeface="+mj-lt"/>
              </a:rPr>
              <a:t>Transmission Control Protocol (TCP)/ Internet Protocol (IP)</a:t>
            </a:r>
            <a:endParaRPr lang="en-US" sz="5600" dirty="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93382E-E367-8ED2-3ABA-C367205777CF}"/>
              </a:ext>
            </a:extLst>
          </p:cNvPr>
          <p:cNvSpPr>
            <a:spLocks noGrp="1"/>
          </p:cNvSpPr>
          <p:nvPr>
            <p:ph idx="1"/>
          </p:nvPr>
        </p:nvSpPr>
        <p:spPr>
          <a:xfrm>
            <a:off x="841248" y="3337269"/>
            <a:ext cx="10509504" cy="2905686"/>
          </a:xfrm>
        </p:spPr>
        <p:txBody>
          <a:bodyPr vert="horz" lIns="91440" tIns="45720" rIns="91440" bIns="45720" rtlCol="0">
            <a:normAutofit/>
          </a:bodyPr>
          <a:lstStyle/>
          <a:p>
            <a:pPr>
              <a:lnSpc>
                <a:spcPct val="100000"/>
              </a:lnSpc>
            </a:pPr>
            <a:r>
              <a:rPr lang="en-US" sz="1900" dirty="0">
                <a:solidFill>
                  <a:srgbClr val="FFFFFF"/>
                </a:solidFill>
                <a:ea typeface="+mn-lt"/>
                <a:cs typeface="+mn-lt"/>
              </a:rPr>
              <a:t>It is a set of standardized rules that uses a client-server model of communication in which a user or machine (a client) requests a service by a server in the network.</a:t>
            </a:r>
          </a:p>
          <a:p>
            <a:pPr>
              <a:lnSpc>
                <a:spcPct val="100000"/>
              </a:lnSpc>
            </a:pPr>
            <a:r>
              <a:rPr lang="en-US" sz="1900" dirty="0">
                <a:solidFill>
                  <a:srgbClr val="FFFFFF"/>
                </a:solidFill>
                <a:ea typeface="+mn-lt"/>
                <a:cs typeface="+mn-lt"/>
              </a:rPr>
              <a:t>The IP protocol ensures that each computer or node connected to the Internet is assigned an IP address, which is used to identify each node independently.(IP Address is like Aadhar Card for any node)</a:t>
            </a:r>
          </a:p>
          <a:p>
            <a:pPr>
              <a:lnSpc>
                <a:spcPct val="100000"/>
              </a:lnSpc>
            </a:pPr>
            <a:r>
              <a:rPr lang="en-US" sz="1900" dirty="0">
                <a:solidFill>
                  <a:srgbClr val="FFFFFF"/>
                </a:solidFill>
                <a:ea typeface="+mn-lt"/>
                <a:cs typeface="+mn-lt"/>
              </a:rPr>
              <a:t>TCP ensures that the message or data is broken into smaller chunks, called IP packets.</a:t>
            </a:r>
          </a:p>
          <a:p>
            <a:pPr>
              <a:lnSpc>
                <a:spcPct val="100000"/>
              </a:lnSpc>
            </a:pPr>
            <a:r>
              <a:rPr lang="en-US" sz="1900" dirty="0">
                <a:solidFill>
                  <a:srgbClr val="FFFFFF"/>
                </a:solidFill>
                <a:ea typeface="+mn-lt"/>
                <a:cs typeface="+mn-lt"/>
              </a:rPr>
              <a:t> Each of these packets are routed (transmitted) through the Internet, along a path from one router to the next, until it reaches the specified destination</a:t>
            </a:r>
          </a:p>
        </p:txBody>
      </p:sp>
    </p:spTree>
    <p:extLst>
      <p:ext uri="{BB962C8B-B14F-4D97-AF65-F5344CB8AC3E}">
        <p14:creationId xmlns:p14="http://schemas.microsoft.com/office/powerpoint/2010/main" val="42582518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91C2711-783B-7C23-959C-2398D6DC700F}"/>
              </a:ext>
            </a:extLst>
          </p:cNvPr>
          <p:cNvGraphicFramePr>
            <a:graphicFrameLocks noGrp="1"/>
          </p:cNvGraphicFramePr>
          <p:nvPr>
            <p:ph idx="1"/>
            <p:extLst>
              <p:ext uri="{D42A27DB-BD31-4B8C-83A1-F6EECF244321}">
                <p14:modId xmlns:p14="http://schemas.microsoft.com/office/powerpoint/2010/main" val="857392038"/>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4108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Wood human figure">
            <a:extLst>
              <a:ext uri="{FF2B5EF4-FFF2-40B4-BE49-F238E27FC236}">
                <a16:creationId xmlns:a16="http://schemas.microsoft.com/office/drawing/2014/main" id="{379FF461-E019-5DF9-FCA2-39559C0846D1}"/>
              </a:ext>
            </a:extLst>
          </p:cNvPr>
          <p:cNvPicPr>
            <a:picLocks noChangeAspect="1"/>
          </p:cNvPicPr>
          <p:nvPr/>
        </p:nvPicPr>
        <p:blipFill rotWithShape="1">
          <a:blip r:embed="rId2">
            <a:alphaModFix amt="40000"/>
          </a:blip>
          <a:srcRect r="-2" b="15603"/>
          <a:stretch/>
        </p:blipFill>
        <p:spPr>
          <a:xfrm>
            <a:off x="20" y="10"/>
            <a:ext cx="12191979" cy="6857990"/>
          </a:xfrm>
          <a:prstGeom prst="rect">
            <a:avLst/>
          </a:prstGeom>
        </p:spPr>
      </p:pic>
      <p:sp>
        <p:nvSpPr>
          <p:cNvPr id="2" name="Title 1">
            <a:extLst>
              <a:ext uri="{FF2B5EF4-FFF2-40B4-BE49-F238E27FC236}">
                <a16:creationId xmlns:a16="http://schemas.microsoft.com/office/drawing/2014/main" id="{98AC328A-858E-1D2C-C50B-5D0281767840}"/>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510F115-322F-CAD7-EE0F-2C908D46AAA4}"/>
              </a:ext>
            </a:extLst>
          </p:cNvPr>
          <p:cNvSpPr>
            <a:spLocks noGrp="1"/>
          </p:cNvSpPr>
          <p:nvPr>
            <p:ph idx="1"/>
          </p:nvPr>
        </p:nvSpPr>
        <p:spPr>
          <a:xfrm>
            <a:off x="841248" y="3337269"/>
            <a:ext cx="10509504" cy="2905686"/>
          </a:xfrm>
        </p:spPr>
        <p:txBody>
          <a:bodyPr vert="horz" lIns="91440" tIns="45720" rIns="91440" bIns="45720" rtlCol="0" anchor="t">
            <a:normAutofit/>
          </a:bodyPr>
          <a:lstStyle/>
          <a:p>
            <a:pPr>
              <a:lnSpc>
                <a:spcPct val="100000"/>
              </a:lnSpc>
            </a:pPr>
            <a:r>
              <a:rPr lang="en-US" dirty="0">
                <a:solidFill>
                  <a:srgbClr val="FFFFFF"/>
                </a:solidFill>
                <a:ea typeface="+mn-lt"/>
                <a:cs typeface="+mn-lt"/>
              </a:rPr>
              <a:t>what is a protocol in communications?</a:t>
            </a:r>
          </a:p>
          <a:p>
            <a:pPr>
              <a:lnSpc>
                <a:spcPct val="100000"/>
              </a:lnSpc>
            </a:pPr>
            <a:r>
              <a:rPr lang="en-US" dirty="0">
                <a:solidFill>
                  <a:srgbClr val="FFFFFF"/>
                </a:solidFill>
                <a:ea typeface="+mn-lt"/>
                <a:cs typeface="+mn-lt"/>
              </a:rPr>
              <a:t>why do we need protocols?</a:t>
            </a:r>
          </a:p>
          <a:p>
            <a:pPr>
              <a:lnSpc>
                <a:spcPct val="100000"/>
              </a:lnSpc>
            </a:pPr>
            <a:r>
              <a:rPr lang="en-US" dirty="0">
                <a:solidFill>
                  <a:srgbClr val="FFFFFF"/>
                </a:solidFill>
                <a:ea typeface="+mn-lt"/>
                <a:cs typeface="+mn-lt"/>
              </a:rPr>
              <a:t>full form of</a:t>
            </a:r>
            <a:endParaRPr lang="en-US" dirty="0">
              <a:solidFill>
                <a:srgbClr val="FFFFFF"/>
              </a:solidFill>
            </a:endParaRPr>
          </a:p>
          <a:p>
            <a:pPr marL="0" indent="0">
              <a:lnSpc>
                <a:spcPct val="100000"/>
              </a:lnSpc>
              <a:buNone/>
            </a:pPr>
            <a:r>
              <a:rPr lang="en-US" dirty="0">
                <a:solidFill>
                  <a:srgbClr val="FFFFFF"/>
                </a:solidFill>
                <a:ea typeface="+mn-lt"/>
                <a:cs typeface="+mn-lt"/>
              </a:rPr>
              <a:t>  1)HTTP  2)FTP  3)PPP  4)SMPT  5)TCP   6)IP</a:t>
            </a:r>
            <a:endParaRPr lang="en-US" sz="1800" dirty="0">
              <a:solidFill>
                <a:srgbClr val="FFFFFF"/>
              </a:solidFill>
            </a:endParaRPr>
          </a:p>
        </p:txBody>
      </p:sp>
    </p:spTree>
    <p:extLst>
      <p:ext uri="{BB962C8B-B14F-4D97-AF65-F5344CB8AC3E}">
        <p14:creationId xmlns:p14="http://schemas.microsoft.com/office/powerpoint/2010/main" val="13209200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r>
              <a:rPr lang="en-US" dirty="0">
                <a:solidFill>
                  <a:srgbClr val="FFFFFF"/>
                </a:solidFill>
                <a:ea typeface="+mn-lt"/>
                <a:cs typeface="+mn-lt"/>
              </a:rPr>
              <a:t>what is TCP?</a:t>
            </a:r>
            <a:endParaRPr lang="en-US" dirty="0">
              <a:solidFill>
                <a:srgbClr val="FFFFFF"/>
              </a:solidFill>
            </a:endParaRPr>
          </a:p>
          <a:p>
            <a:r>
              <a:rPr lang="en-US" dirty="0">
                <a:solidFill>
                  <a:srgbClr val="FFFFFF"/>
                </a:solidFill>
                <a:ea typeface="+mn-lt"/>
                <a:cs typeface="+mn-lt"/>
              </a:rPr>
              <a:t>what is IP protocol used for ?</a:t>
            </a:r>
            <a:endParaRPr lang="en-US" dirty="0">
              <a:solidFill>
                <a:srgbClr val="FFFFFF"/>
              </a:solidFill>
            </a:endParaRPr>
          </a:p>
          <a:p>
            <a:r>
              <a:rPr lang="en-US" dirty="0">
                <a:solidFill>
                  <a:srgbClr val="FFFFFF"/>
                </a:solidFill>
                <a:ea typeface="+mn-lt"/>
                <a:cs typeface="+mn-lt"/>
              </a:rPr>
              <a:t>what are IP packets</a:t>
            </a:r>
            <a:endParaRPr lang="en-US"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148464711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br>
              <a:rPr lang="en-US" sz="6000" dirty="0">
                <a:solidFill>
                  <a:srgbClr val="FFFFFF"/>
                </a:solidFill>
              </a:rPr>
            </a:br>
            <a:r>
              <a:rPr lang="en-US" sz="6000" dirty="0">
                <a:solidFill>
                  <a:srgbClr val="FFFFFF"/>
                </a:solidFill>
              </a:rPr>
              <a:t>(MCQ)</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ea typeface="+mn-lt"/>
                <a:cs typeface="+mn-lt"/>
              </a:rPr>
              <a:t>Q  A computer network:</a:t>
            </a:r>
          </a:p>
          <a:p>
            <a:pPr marL="457200" indent="-457200">
              <a:buAutoNum type="alphaLcParenR"/>
            </a:pPr>
            <a:r>
              <a:rPr lang="en-US" dirty="0">
                <a:solidFill>
                  <a:srgbClr val="FFFFFF"/>
                </a:solidFill>
                <a:ea typeface="+mn-lt"/>
                <a:cs typeface="+mn-lt"/>
              </a:rPr>
              <a:t>Is a collection of hardware components and computers</a:t>
            </a:r>
          </a:p>
          <a:p>
            <a:pPr marL="457200" indent="-457200">
              <a:buAutoNum type="alphaLcParenR"/>
            </a:pPr>
            <a:r>
              <a:rPr lang="en-US" dirty="0">
                <a:solidFill>
                  <a:srgbClr val="FFFFFF"/>
                </a:solidFill>
                <a:ea typeface="+mn-lt"/>
                <a:cs typeface="+mn-lt"/>
              </a:rPr>
              <a:t>Is interconnected by communication channel</a:t>
            </a:r>
          </a:p>
          <a:p>
            <a:pPr marL="457200" indent="-457200">
              <a:buAutoNum type="alphaLcParenR"/>
            </a:pPr>
            <a:r>
              <a:rPr lang="en-US" dirty="0">
                <a:solidFill>
                  <a:srgbClr val="FFFFFF"/>
                </a:solidFill>
                <a:ea typeface="+mn-lt"/>
                <a:cs typeface="+mn-lt"/>
              </a:rPr>
              <a:t>Allows sharing of resources and information</a:t>
            </a:r>
          </a:p>
          <a:p>
            <a:pPr marL="457200" indent="-457200">
              <a:buAutoNum type="alphaLcParenR"/>
            </a:pPr>
            <a:r>
              <a:rPr lang="en-US" dirty="0">
                <a:solidFill>
                  <a:srgbClr val="FFFFFF"/>
                </a:solidFill>
                <a:ea typeface="+mn-lt"/>
                <a:cs typeface="+mn-lt"/>
              </a:rPr>
              <a:t>All of the above</a:t>
            </a:r>
          </a:p>
          <a:p>
            <a:pPr marL="0" indent="0">
              <a:buNone/>
            </a:pPr>
            <a:endParaRPr lang="en-US"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4051138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ea typeface="+mn-lt"/>
                <a:cs typeface="+mn-lt"/>
              </a:rPr>
              <a:t>Q  What is a Firewall in computer network?:</a:t>
            </a:r>
          </a:p>
          <a:p>
            <a:pPr marL="457200" indent="-457200">
              <a:buAutoNum type="alphaLcParenR"/>
            </a:pPr>
            <a:r>
              <a:rPr lang="en-US" dirty="0">
                <a:solidFill>
                  <a:srgbClr val="FFFFFF"/>
                </a:solidFill>
                <a:ea typeface="+mn-lt"/>
                <a:cs typeface="+mn-lt"/>
              </a:rPr>
              <a:t>A system designed to prevent unauthorized access</a:t>
            </a:r>
          </a:p>
          <a:p>
            <a:pPr marL="457200" indent="-457200">
              <a:buAutoNum type="alphaLcParenR"/>
            </a:pPr>
            <a:r>
              <a:rPr lang="en-US" dirty="0">
                <a:solidFill>
                  <a:srgbClr val="FFFFFF"/>
                </a:solidFill>
                <a:ea typeface="+mn-lt"/>
                <a:cs typeface="+mn-lt"/>
              </a:rPr>
              <a:t>A web browsing software</a:t>
            </a:r>
          </a:p>
          <a:p>
            <a:pPr marL="457200" indent="-457200">
              <a:buAutoNum type="alphaLcParenR"/>
            </a:pPr>
            <a:r>
              <a:rPr lang="en-US" dirty="0">
                <a:solidFill>
                  <a:srgbClr val="FFFFFF"/>
                </a:solidFill>
                <a:ea typeface="+mn-lt"/>
                <a:cs typeface="+mn-lt"/>
              </a:rPr>
              <a:t>The physical boundary of network</a:t>
            </a:r>
          </a:p>
          <a:p>
            <a:pPr marL="457200" indent="-457200">
              <a:buAutoNum type="alphaLcParenR"/>
            </a:pPr>
            <a:r>
              <a:rPr lang="en-US" dirty="0">
                <a:solidFill>
                  <a:srgbClr val="FFFFFF"/>
                </a:solidFill>
                <a:ea typeface="+mn-lt"/>
                <a:cs typeface="+mn-lt"/>
              </a:rPr>
              <a:t>An operating system of computer network</a:t>
            </a:r>
          </a:p>
          <a:p>
            <a:pPr marL="0" indent="0">
              <a:buNone/>
            </a:pPr>
            <a:endParaRPr lang="en-US"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2016572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00B050"/>
                                      </p:to>
                                    </p:animClr>
                                    <p:animClr clrSpc="rgb" dir="cw">
                                      <p:cBhvr>
                                        <p:cTn id="7" dur="500" fill="hold"/>
                                        <p:tgtEl>
                                          <p:spTgt spid="3">
                                            <p:txEl>
                                              <p:pRg st="1" end="1"/>
                                            </p:txEl>
                                          </p:spTgt>
                                        </p:tgtEl>
                                        <p:attrNameLst>
                                          <p:attrName>fillcolor</p:attrName>
                                        </p:attrNameLst>
                                      </p:cBhvr>
                                      <p:to>
                                        <a:srgbClr val="00B05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ea typeface="+mn-lt"/>
                <a:cs typeface="+mn-lt"/>
              </a:rPr>
              <a:t>Q  What is the use of Bridge in the Network?</a:t>
            </a:r>
          </a:p>
          <a:p>
            <a:pPr marL="457200" indent="-457200">
              <a:buAutoNum type="alphaLcParenR"/>
            </a:pPr>
            <a:r>
              <a:rPr lang="en-US" dirty="0">
                <a:solidFill>
                  <a:srgbClr val="FFFFFF"/>
                </a:solidFill>
              </a:rPr>
              <a:t>To connect LANs</a:t>
            </a:r>
          </a:p>
          <a:p>
            <a:pPr marL="457200" indent="-457200">
              <a:buAutoNum type="alphaLcParenR"/>
            </a:pPr>
            <a:r>
              <a:rPr lang="en-US" dirty="0">
                <a:solidFill>
                  <a:srgbClr val="FFFFFF"/>
                </a:solidFill>
              </a:rPr>
              <a:t>To separate LANs</a:t>
            </a:r>
          </a:p>
          <a:p>
            <a:pPr marL="457200" indent="-457200">
              <a:buAutoNum type="alphaLcParenR"/>
            </a:pPr>
            <a:r>
              <a:rPr lang="en-US" dirty="0">
                <a:solidFill>
                  <a:srgbClr val="FFFFFF"/>
                </a:solidFill>
              </a:rPr>
              <a:t>To control network speed</a:t>
            </a:r>
          </a:p>
          <a:p>
            <a:pPr marL="457200" indent="-457200">
              <a:buAutoNum type="alphaLcParenR"/>
            </a:pPr>
            <a:r>
              <a:rPr lang="en-US" dirty="0">
                <a:solidFill>
                  <a:srgbClr val="FFFFFF"/>
                </a:solidFill>
              </a:rPr>
              <a:t>All of the above</a:t>
            </a:r>
          </a:p>
        </p:txBody>
      </p:sp>
    </p:spTree>
    <p:extLst>
      <p:ext uri="{BB962C8B-B14F-4D97-AF65-F5344CB8AC3E}">
        <p14:creationId xmlns:p14="http://schemas.microsoft.com/office/powerpoint/2010/main" val="2809245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00B050"/>
                                      </p:to>
                                    </p:animClr>
                                    <p:animClr clrSpc="rgb" dir="cw">
                                      <p:cBhvr>
                                        <p:cTn id="7" dur="500" fill="hold"/>
                                        <p:tgtEl>
                                          <p:spTgt spid="3">
                                            <p:txEl>
                                              <p:pRg st="1" end="1"/>
                                            </p:txEl>
                                          </p:spTgt>
                                        </p:tgtEl>
                                        <p:attrNameLst>
                                          <p:attrName>fillcolor</p:attrName>
                                        </p:attrNameLst>
                                      </p:cBhvr>
                                      <p:to>
                                        <a:srgbClr val="00B05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ea typeface="+mn-lt"/>
                <a:cs typeface="+mn-lt"/>
              </a:rPr>
              <a:t>Q  Which of the following is the smallest network?</a:t>
            </a:r>
          </a:p>
          <a:p>
            <a:pPr marL="457200" indent="-457200">
              <a:buAutoNum type="alphaLcParenR"/>
            </a:pPr>
            <a:r>
              <a:rPr lang="en-US" dirty="0">
                <a:solidFill>
                  <a:srgbClr val="FFFFFF"/>
                </a:solidFill>
              </a:rPr>
              <a:t>WAN</a:t>
            </a:r>
            <a:endParaRPr lang="en-US" dirty="0">
              <a:solidFill>
                <a:srgbClr val="FFFFFF"/>
              </a:solidFill>
              <a:ea typeface="+mn-lt"/>
              <a:cs typeface="+mn-lt"/>
            </a:endParaRPr>
          </a:p>
          <a:p>
            <a:pPr marL="457200" indent="-457200">
              <a:buAutoNum type="alphaLcParenR"/>
            </a:pPr>
            <a:r>
              <a:rPr lang="en-US" dirty="0">
                <a:solidFill>
                  <a:srgbClr val="FFFFFF"/>
                </a:solidFill>
              </a:rPr>
              <a:t>MAN</a:t>
            </a:r>
          </a:p>
          <a:p>
            <a:pPr marL="457200" indent="-457200">
              <a:buAutoNum type="alphaLcParenR"/>
            </a:pPr>
            <a:r>
              <a:rPr lang="en-US" dirty="0">
                <a:solidFill>
                  <a:srgbClr val="FFFFFF"/>
                </a:solidFill>
              </a:rPr>
              <a:t>PAN</a:t>
            </a:r>
          </a:p>
          <a:p>
            <a:pPr marL="457200" indent="-457200">
              <a:buAutoNum type="alphaLcParenR"/>
            </a:pPr>
            <a:r>
              <a:rPr lang="en-US" dirty="0">
                <a:solidFill>
                  <a:srgbClr val="FFFFFF"/>
                </a:solidFill>
              </a:rPr>
              <a:t>LAN</a:t>
            </a:r>
          </a:p>
        </p:txBody>
      </p:sp>
    </p:spTree>
    <p:extLst>
      <p:ext uri="{BB962C8B-B14F-4D97-AF65-F5344CB8AC3E}">
        <p14:creationId xmlns:p14="http://schemas.microsoft.com/office/powerpoint/2010/main" val="1800705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0" indent="0">
              <a:buNone/>
            </a:pPr>
            <a:r>
              <a:rPr lang="en-US" dirty="0">
                <a:solidFill>
                  <a:srgbClr val="FFFFFF"/>
                </a:solidFill>
              </a:rPr>
              <a:t>Q Which of these is not a communication channel?</a:t>
            </a:r>
          </a:p>
          <a:p>
            <a:pPr marL="457200" indent="-457200">
              <a:buAutoNum type="alphaLcParenR"/>
            </a:pPr>
            <a:r>
              <a:rPr lang="en-US" dirty="0">
                <a:solidFill>
                  <a:srgbClr val="FFFFFF"/>
                </a:solidFill>
              </a:rPr>
              <a:t>Satellite</a:t>
            </a:r>
          </a:p>
          <a:p>
            <a:pPr marL="457200" indent="-457200">
              <a:buAutoNum type="alphaLcParenR"/>
            </a:pPr>
            <a:r>
              <a:rPr lang="en-US" dirty="0">
                <a:solidFill>
                  <a:srgbClr val="FFFFFF"/>
                </a:solidFill>
              </a:rPr>
              <a:t>Microwave</a:t>
            </a:r>
          </a:p>
          <a:p>
            <a:pPr marL="457200" indent="-457200">
              <a:buAutoNum type="alphaLcParenR"/>
            </a:pPr>
            <a:r>
              <a:rPr lang="en-US" dirty="0">
                <a:solidFill>
                  <a:srgbClr val="FFFFFF"/>
                </a:solidFill>
              </a:rPr>
              <a:t>Radio wave</a:t>
            </a:r>
          </a:p>
          <a:p>
            <a:pPr marL="457200" indent="-457200">
              <a:buAutoNum type="alphaLcParenR"/>
            </a:pPr>
            <a:r>
              <a:rPr lang="en-US" dirty="0">
                <a:solidFill>
                  <a:srgbClr val="FFFFFF"/>
                </a:solidFill>
              </a:rPr>
              <a:t>Wi-Fi</a:t>
            </a:r>
          </a:p>
        </p:txBody>
      </p:sp>
    </p:spTree>
    <p:extLst>
      <p:ext uri="{BB962C8B-B14F-4D97-AF65-F5344CB8AC3E}">
        <p14:creationId xmlns:p14="http://schemas.microsoft.com/office/powerpoint/2010/main" val="336763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TextBox 2">
            <a:extLst>
              <a:ext uri="{FF2B5EF4-FFF2-40B4-BE49-F238E27FC236}">
                <a16:creationId xmlns:a16="http://schemas.microsoft.com/office/drawing/2014/main" id="{89C9A9DC-7A8B-F9FC-E24D-07DC4417F600}"/>
              </a:ext>
            </a:extLst>
          </p:cNvPr>
          <p:cNvGraphicFramePr/>
          <p:nvPr>
            <p:extLst>
              <p:ext uri="{D42A27DB-BD31-4B8C-83A1-F6EECF244321}">
                <p14:modId xmlns:p14="http://schemas.microsoft.com/office/powerpoint/2010/main" val="2091158245"/>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7799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Which of the following is the fastest media of data transfer?</a:t>
            </a:r>
          </a:p>
          <a:p>
            <a:pPr marL="457200" indent="-457200">
              <a:buAutoNum type="alphaLcParenR"/>
            </a:pPr>
            <a:r>
              <a:rPr lang="en-US" dirty="0">
                <a:solidFill>
                  <a:srgbClr val="FFFFFF"/>
                </a:solidFill>
              </a:rPr>
              <a:t>Co-axial Cable</a:t>
            </a:r>
          </a:p>
          <a:p>
            <a:pPr marL="457200" indent="-457200">
              <a:buAutoNum type="alphaLcParenR"/>
            </a:pPr>
            <a:r>
              <a:rPr lang="en-US" dirty="0">
                <a:solidFill>
                  <a:srgbClr val="FFFFFF"/>
                </a:solidFill>
              </a:rPr>
              <a:t>Untwisted Wire</a:t>
            </a:r>
          </a:p>
          <a:p>
            <a:pPr marL="457200" indent="-457200">
              <a:buAutoNum type="alphaLcParenR"/>
            </a:pPr>
            <a:r>
              <a:rPr lang="en-US" dirty="0">
                <a:solidFill>
                  <a:srgbClr val="FFFFFF"/>
                </a:solidFill>
              </a:rPr>
              <a:t>Telephone Lines</a:t>
            </a:r>
          </a:p>
          <a:p>
            <a:pPr marL="457200" indent="-457200">
              <a:buAutoNum type="alphaLcParenR"/>
            </a:pPr>
            <a:r>
              <a:rPr lang="en-US" dirty="0">
                <a:solidFill>
                  <a:srgbClr val="FFFFFF"/>
                </a:solidFill>
              </a:rPr>
              <a:t>Fiber Optic</a:t>
            </a:r>
          </a:p>
        </p:txBody>
      </p:sp>
    </p:spTree>
    <p:extLst>
      <p:ext uri="{BB962C8B-B14F-4D97-AF65-F5344CB8AC3E}">
        <p14:creationId xmlns:p14="http://schemas.microsoft.com/office/powerpoint/2010/main" val="2103852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33904"/>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The location of a resource on the internet is given by its?</a:t>
            </a:r>
          </a:p>
          <a:p>
            <a:pPr marL="457200" indent="-457200">
              <a:buAutoNum type="alphaLcParenR"/>
            </a:pPr>
            <a:r>
              <a:rPr lang="en-US" dirty="0">
                <a:solidFill>
                  <a:srgbClr val="FFFFFF"/>
                </a:solidFill>
              </a:rPr>
              <a:t>Protocol</a:t>
            </a:r>
          </a:p>
          <a:p>
            <a:pPr marL="457200" indent="-457200">
              <a:buAutoNum type="alphaLcParenR"/>
            </a:pPr>
            <a:r>
              <a:rPr lang="en-US" dirty="0">
                <a:solidFill>
                  <a:srgbClr val="FFFFFF"/>
                </a:solidFill>
              </a:rPr>
              <a:t>URL</a:t>
            </a:r>
          </a:p>
          <a:p>
            <a:pPr marL="457200" indent="-457200">
              <a:buAutoNum type="alphaLcParenR"/>
            </a:pPr>
            <a:r>
              <a:rPr lang="en-US" dirty="0">
                <a:solidFill>
                  <a:srgbClr val="FFFFFF"/>
                </a:solidFill>
              </a:rPr>
              <a:t>E-mail address</a:t>
            </a:r>
          </a:p>
          <a:p>
            <a:pPr marL="457200" indent="-457200">
              <a:buAutoNum type="alphaLcParenR"/>
            </a:pPr>
            <a:r>
              <a:rPr lang="en-US" dirty="0">
                <a:solidFill>
                  <a:srgbClr val="FFFFFF"/>
                </a:solidFill>
              </a:rPr>
              <a:t>ICQ</a:t>
            </a:r>
          </a:p>
        </p:txBody>
      </p:sp>
    </p:spTree>
    <p:extLst>
      <p:ext uri="{BB962C8B-B14F-4D97-AF65-F5344CB8AC3E}">
        <p14:creationId xmlns:p14="http://schemas.microsoft.com/office/powerpoint/2010/main" val="2572842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00B050"/>
                                      </p:to>
                                    </p:animClr>
                                    <p:animClr clrSpc="rgb" dir="cw">
                                      <p:cBhvr>
                                        <p:cTn id="7" dur="500" fill="hold"/>
                                        <p:tgtEl>
                                          <p:spTgt spid="3">
                                            <p:txEl>
                                              <p:pRg st="2" end="2"/>
                                            </p:txEl>
                                          </p:spTgt>
                                        </p:tgtEl>
                                        <p:attrNameLst>
                                          <p:attrName>fillcolor</p:attrName>
                                        </p:attrNameLst>
                                      </p:cBhvr>
                                      <p:to>
                                        <a:srgbClr val="00B050"/>
                                      </p:to>
                                    </p:animClr>
                                    <p:set>
                                      <p:cBhvr>
                                        <p:cTn id="8" dur="500" fill="hold"/>
                                        <p:tgtEl>
                                          <p:spTgt spid="3">
                                            <p:txEl>
                                              <p:pRg st="2" end="2"/>
                                            </p:txEl>
                                          </p:spTgt>
                                        </p:tgtEl>
                                        <p:attrNameLst>
                                          <p:attrName>fill.type</p:attrName>
                                        </p:attrNameLst>
                                      </p:cBhvr>
                                      <p:to>
                                        <p:strVal val="solid"/>
                                      </p:to>
                                    </p:set>
                                    <p:set>
                                      <p:cBhvr>
                                        <p:cTn id="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33904"/>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the term HTTP stands for?</a:t>
            </a:r>
          </a:p>
          <a:p>
            <a:pPr marL="457200" indent="-457200">
              <a:buAutoNum type="alphaLcParenR"/>
            </a:pPr>
            <a:r>
              <a:rPr lang="en-US" dirty="0">
                <a:solidFill>
                  <a:srgbClr val="FFFFFF"/>
                </a:solidFill>
              </a:rPr>
              <a:t>Hyper terminal tracing program</a:t>
            </a:r>
          </a:p>
          <a:p>
            <a:pPr marL="457200" indent="-457200">
              <a:buAutoNum type="alphaLcParenR"/>
            </a:pPr>
            <a:r>
              <a:rPr lang="en-US" dirty="0">
                <a:solidFill>
                  <a:srgbClr val="FFFFFF"/>
                </a:solidFill>
              </a:rPr>
              <a:t>Hypertext tracing protocol</a:t>
            </a:r>
          </a:p>
          <a:p>
            <a:pPr marL="457200" indent="-457200">
              <a:buAutoNum type="alphaLcParenR"/>
            </a:pPr>
            <a:r>
              <a:rPr lang="en-US" dirty="0">
                <a:solidFill>
                  <a:srgbClr val="FFFFFF"/>
                </a:solidFill>
              </a:rPr>
              <a:t>Hypertext transfer protocol</a:t>
            </a:r>
          </a:p>
          <a:p>
            <a:pPr marL="457200" indent="-457200">
              <a:buAutoNum type="alphaLcParenR"/>
            </a:pPr>
            <a:r>
              <a:rPr lang="en-US" dirty="0">
                <a:solidFill>
                  <a:srgbClr val="FFFFFF"/>
                </a:solidFill>
              </a:rPr>
              <a:t>Hypertext transfer program</a:t>
            </a:r>
          </a:p>
        </p:txBody>
      </p:sp>
    </p:spTree>
    <p:extLst>
      <p:ext uri="{BB962C8B-B14F-4D97-AF65-F5344CB8AC3E}">
        <p14:creationId xmlns:p14="http://schemas.microsoft.com/office/powerpoint/2010/main" val="2356807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591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Which one of the following is the most common internet protocol?</a:t>
            </a:r>
          </a:p>
          <a:p>
            <a:pPr marL="457200" indent="-457200">
              <a:buAutoNum type="alphaLcParenR"/>
            </a:pPr>
            <a:r>
              <a:rPr lang="en-US" dirty="0">
                <a:solidFill>
                  <a:srgbClr val="FFFFFF"/>
                </a:solidFill>
              </a:rPr>
              <a:t>HTML</a:t>
            </a:r>
          </a:p>
          <a:p>
            <a:pPr marL="457200" indent="-457200">
              <a:buAutoNum type="alphaLcParenR"/>
            </a:pPr>
            <a:r>
              <a:rPr lang="en-US" dirty="0">
                <a:solidFill>
                  <a:srgbClr val="FFFFFF"/>
                </a:solidFill>
              </a:rPr>
              <a:t>NetBEUI</a:t>
            </a:r>
          </a:p>
          <a:p>
            <a:pPr marL="457200" indent="-457200">
              <a:buAutoNum type="alphaLcParenR"/>
            </a:pPr>
            <a:r>
              <a:rPr lang="en-US" dirty="0">
                <a:solidFill>
                  <a:srgbClr val="FFFFFF"/>
                </a:solidFill>
              </a:rPr>
              <a:t>TCP/IP</a:t>
            </a:r>
          </a:p>
          <a:p>
            <a:pPr marL="457200" indent="-457200">
              <a:buAutoNum type="alphaLcParenR"/>
            </a:pPr>
            <a:r>
              <a:rPr lang="en-US" dirty="0">
                <a:solidFill>
                  <a:srgbClr val="FFFFFF"/>
                </a:solidFill>
              </a:rPr>
              <a:t>IPX/SPX</a:t>
            </a:r>
          </a:p>
        </p:txBody>
      </p:sp>
    </p:spTree>
    <p:extLst>
      <p:ext uri="{BB962C8B-B14F-4D97-AF65-F5344CB8AC3E}">
        <p14:creationId xmlns:p14="http://schemas.microsoft.com/office/powerpoint/2010/main" val="2255639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The term FTP stands for?</a:t>
            </a:r>
          </a:p>
          <a:p>
            <a:pPr marL="457200" indent="-457200">
              <a:buAutoNum type="alphaLcParenR"/>
            </a:pPr>
            <a:r>
              <a:rPr lang="en-US" dirty="0">
                <a:solidFill>
                  <a:srgbClr val="FFFFFF"/>
                </a:solidFill>
              </a:rPr>
              <a:t>File transfer program</a:t>
            </a:r>
          </a:p>
          <a:p>
            <a:pPr marL="457200" indent="-457200">
              <a:buAutoNum type="alphaLcParenR"/>
            </a:pPr>
            <a:r>
              <a:rPr lang="en-US" dirty="0">
                <a:solidFill>
                  <a:srgbClr val="FFFFFF"/>
                </a:solidFill>
              </a:rPr>
              <a:t>File transmission protocol</a:t>
            </a:r>
          </a:p>
          <a:p>
            <a:pPr marL="457200" indent="-457200">
              <a:buAutoNum type="alphaLcParenR"/>
            </a:pPr>
            <a:r>
              <a:rPr lang="en-US" dirty="0">
                <a:solidFill>
                  <a:srgbClr val="FFFFFF"/>
                </a:solidFill>
              </a:rPr>
              <a:t>File transfer protocol</a:t>
            </a:r>
          </a:p>
          <a:p>
            <a:pPr marL="457200" indent="-457200">
              <a:buAutoNum type="alphaLcParenR"/>
            </a:pPr>
            <a:r>
              <a:rPr lang="en-US" dirty="0">
                <a:solidFill>
                  <a:srgbClr val="FFFFFF"/>
                </a:solidFill>
              </a:rPr>
              <a:t>File transfer protection</a:t>
            </a:r>
          </a:p>
        </p:txBody>
      </p:sp>
    </p:spTree>
    <p:extLst>
      <p:ext uri="{BB962C8B-B14F-4D97-AF65-F5344CB8AC3E}">
        <p14:creationId xmlns:p14="http://schemas.microsoft.com/office/powerpoint/2010/main" val="4040422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Which of the following is not an unit for data transfer rate?</a:t>
            </a:r>
          </a:p>
          <a:p>
            <a:pPr marL="457200" indent="-457200">
              <a:buAutoNum type="alphaLcParenR"/>
            </a:pPr>
            <a:r>
              <a:rPr lang="en-US" dirty="0">
                <a:solidFill>
                  <a:srgbClr val="FFFFFF"/>
                </a:solidFill>
              </a:rPr>
              <a:t>MBPS</a:t>
            </a:r>
          </a:p>
          <a:p>
            <a:pPr marL="457200" indent="-457200">
              <a:buAutoNum type="alphaLcParenR"/>
            </a:pPr>
            <a:r>
              <a:rPr lang="en-US" dirty="0">
                <a:solidFill>
                  <a:srgbClr val="FFFFFF"/>
                </a:solidFill>
              </a:rPr>
              <a:t>KBPS</a:t>
            </a:r>
          </a:p>
          <a:p>
            <a:pPr marL="457200" indent="-457200">
              <a:buAutoNum type="alphaLcParenR"/>
            </a:pPr>
            <a:r>
              <a:rPr lang="en-US" dirty="0">
                <a:solidFill>
                  <a:srgbClr val="FFFFFF"/>
                </a:solidFill>
              </a:rPr>
              <a:t>SBPS</a:t>
            </a:r>
          </a:p>
          <a:p>
            <a:pPr marL="457200" indent="-457200">
              <a:buAutoNum type="alphaLcParenR"/>
            </a:pPr>
            <a:r>
              <a:rPr lang="en-US" dirty="0">
                <a:solidFill>
                  <a:srgbClr val="FFFFFF"/>
                </a:solidFill>
              </a:rPr>
              <a:t>GBPS</a:t>
            </a:r>
          </a:p>
        </p:txBody>
      </p:sp>
    </p:spTree>
    <p:extLst>
      <p:ext uri="{BB962C8B-B14F-4D97-AF65-F5344CB8AC3E}">
        <p14:creationId xmlns:p14="http://schemas.microsoft.com/office/powerpoint/2010/main" val="1090941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Bluetooth is an example of:</a:t>
            </a:r>
          </a:p>
          <a:p>
            <a:pPr marL="457200" indent="-457200">
              <a:buAutoNum type="alphaLcParenR"/>
            </a:pPr>
            <a:r>
              <a:rPr lang="en-US" dirty="0">
                <a:solidFill>
                  <a:srgbClr val="FFFFFF"/>
                </a:solidFill>
              </a:rPr>
              <a:t>Wide area network</a:t>
            </a:r>
          </a:p>
          <a:p>
            <a:pPr marL="457200" indent="-457200">
              <a:buAutoNum type="alphaLcParenR"/>
            </a:pPr>
            <a:r>
              <a:rPr lang="en-US" dirty="0">
                <a:solidFill>
                  <a:srgbClr val="FFFFFF"/>
                </a:solidFill>
              </a:rPr>
              <a:t>Virtual private network</a:t>
            </a:r>
          </a:p>
          <a:p>
            <a:pPr marL="457200" indent="-457200">
              <a:buAutoNum type="alphaLcParenR"/>
            </a:pPr>
            <a:r>
              <a:rPr lang="en-US" dirty="0">
                <a:solidFill>
                  <a:srgbClr val="FFFFFF"/>
                </a:solidFill>
              </a:rPr>
              <a:t>Local area network</a:t>
            </a:r>
          </a:p>
          <a:p>
            <a:pPr marL="457200" indent="-457200">
              <a:buAutoNum type="alphaLcParenR"/>
            </a:pPr>
            <a:r>
              <a:rPr lang="en-US" dirty="0">
                <a:solidFill>
                  <a:srgbClr val="FFFFFF"/>
                </a:solidFill>
              </a:rPr>
              <a:t>Personal area network</a:t>
            </a:r>
          </a:p>
        </p:txBody>
      </p:sp>
    </p:spTree>
    <p:extLst>
      <p:ext uri="{BB962C8B-B14F-4D97-AF65-F5344CB8AC3E}">
        <p14:creationId xmlns:p14="http://schemas.microsoft.com/office/powerpoint/2010/main" val="200261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A device which can be connected to a network without using cable is called:</a:t>
            </a:r>
          </a:p>
          <a:p>
            <a:pPr marL="457200" indent="-457200">
              <a:buAutoNum type="alphaLcParenR"/>
            </a:pPr>
            <a:r>
              <a:rPr lang="en-US" dirty="0">
                <a:solidFill>
                  <a:srgbClr val="FFFFFF"/>
                </a:solidFill>
              </a:rPr>
              <a:t>Distributed device</a:t>
            </a:r>
          </a:p>
          <a:p>
            <a:pPr marL="457200" indent="-457200">
              <a:buAutoNum type="alphaLcParenR"/>
            </a:pPr>
            <a:r>
              <a:rPr lang="en-US" dirty="0">
                <a:solidFill>
                  <a:srgbClr val="FFFFFF"/>
                </a:solidFill>
              </a:rPr>
              <a:t>Centralized device</a:t>
            </a:r>
          </a:p>
          <a:p>
            <a:pPr marL="457200" indent="-457200">
              <a:buAutoNum type="alphaLcParenR"/>
            </a:pPr>
            <a:r>
              <a:rPr lang="en-US" dirty="0">
                <a:solidFill>
                  <a:srgbClr val="FFFFFF"/>
                </a:solidFill>
              </a:rPr>
              <a:t>Open-source device</a:t>
            </a:r>
          </a:p>
          <a:p>
            <a:pPr marL="457200" indent="-457200">
              <a:buAutoNum type="alphaLcParenR"/>
            </a:pPr>
            <a:r>
              <a:rPr lang="en-US" dirty="0">
                <a:solidFill>
                  <a:srgbClr val="FFFFFF"/>
                </a:solidFill>
              </a:rPr>
              <a:t>Wireless device</a:t>
            </a:r>
          </a:p>
        </p:txBody>
      </p:sp>
    </p:spTree>
    <p:extLst>
      <p:ext uri="{BB962C8B-B14F-4D97-AF65-F5344CB8AC3E}">
        <p14:creationId xmlns:p14="http://schemas.microsoft.com/office/powerpoint/2010/main" val="3341550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00B050"/>
                                      </p:to>
                                    </p:animClr>
                                    <p:animClr clrSpc="rgb" dir="cw">
                                      <p:cBhvr>
                                        <p:cTn id="7" dur="500" fill="hold"/>
                                        <p:tgtEl>
                                          <p:spTgt spid="3">
                                            <p:txEl>
                                              <p:pRg st="4" end="4"/>
                                            </p:txEl>
                                          </p:spTgt>
                                        </p:tgtEl>
                                        <p:attrNameLst>
                                          <p:attrName>fillcolor</p:attrName>
                                        </p:attrNameLst>
                                      </p:cBhvr>
                                      <p:to>
                                        <a:srgbClr val="00B05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21"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Which of the following appears harmless but actually performs malicious functions such as deleting or damaging files.</a:t>
            </a:r>
          </a:p>
          <a:p>
            <a:pPr marL="457200" indent="-457200">
              <a:buAutoNum type="alphaLcParenR"/>
            </a:pPr>
            <a:r>
              <a:rPr lang="en-US" dirty="0">
                <a:solidFill>
                  <a:srgbClr val="FFFFFF"/>
                </a:solidFill>
              </a:rPr>
              <a:t>WORM</a:t>
            </a:r>
          </a:p>
          <a:p>
            <a:pPr marL="457200" indent="-457200">
              <a:buAutoNum type="alphaLcParenR"/>
            </a:pPr>
            <a:r>
              <a:rPr lang="en-US" dirty="0">
                <a:solidFill>
                  <a:srgbClr val="FFFFFF"/>
                </a:solidFill>
              </a:rPr>
              <a:t>Virus</a:t>
            </a:r>
          </a:p>
          <a:p>
            <a:pPr marL="457200" indent="-457200">
              <a:buAutoNum type="alphaLcParenR"/>
            </a:pPr>
            <a:r>
              <a:rPr lang="en-US" dirty="0">
                <a:solidFill>
                  <a:srgbClr val="FFFFFF"/>
                </a:solidFill>
              </a:rPr>
              <a:t>Trojan Horse</a:t>
            </a:r>
          </a:p>
          <a:p>
            <a:pPr marL="457200" indent="-457200">
              <a:buAutoNum type="alphaLcParenR"/>
            </a:pPr>
            <a:r>
              <a:rPr lang="en-US" dirty="0">
                <a:solidFill>
                  <a:srgbClr val="FFFFFF"/>
                </a:solidFill>
              </a:rPr>
              <a:t>Malware</a:t>
            </a:r>
          </a:p>
        </p:txBody>
      </p:sp>
    </p:spTree>
    <p:extLst>
      <p:ext uri="{BB962C8B-B14F-4D97-AF65-F5344CB8AC3E}">
        <p14:creationId xmlns:p14="http://schemas.microsoft.com/office/powerpoint/2010/main" val="2015266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00B050"/>
                                      </p:to>
                                    </p:animClr>
                                    <p:animClr clrSpc="rgb" dir="cw">
                                      <p:cBhvr>
                                        <p:cTn id="7" dur="500" fill="hold"/>
                                        <p:tgtEl>
                                          <p:spTgt spid="3">
                                            <p:txEl>
                                              <p:pRg st="3" end="3"/>
                                            </p:txEl>
                                          </p:spTgt>
                                        </p:tgtEl>
                                        <p:attrNameLst>
                                          <p:attrName>fillcolor</p:attrName>
                                        </p:attrNameLst>
                                      </p:cBhvr>
                                      <p:to>
                                        <a:srgbClr val="00B05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Magnifying glass and question mark">
            <a:extLst>
              <a:ext uri="{FF2B5EF4-FFF2-40B4-BE49-F238E27FC236}">
                <a16:creationId xmlns:a16="http://schemas.microsoft.com/office/drawing/2014/main" id="{A99C7B72-A835-7917-C564-51CBF1FC964D}"/>
              </a:ext>
            </a:extLst>
          </p:cNvPr>
          <p:cNvPicPr>
            <a:picLocks noChangeAspect="1"/>
          </p:cNvPicPr>
          <p:nvPr/>
        </p:nvPicPr>
        <p:blipFill rotWithShape="1">
          <a:blip r:embed="rId2">
            <a:alphaModFix amt="40000"/>
          </a:blip>
          <a:srcRect/>
          <a:stretch/>
        </p:blipFill>
        <p:spPr>
          <a:xfrm>
            <a:off x="-3038" y="10"/>
            <a:ext cx="12191979" cy="6857990"/>
          </a:xfrm>
          <a:prstGeom prst="rect">
            <a:avLst/>
          </a:prstGeom>
        </p:spPr>
      </p:pic>
      <p:sp>
        <p:nvSpPr>
          <p:cNvPr id="2" name="Title 1">
            <a:extLst>
              <a:ext uri="{FF2B5EF4-FFF2-40B4-BE49-F238E27FC236}">
                <a16:creationId xmlns:a16="http://schemas.microsoft.com/office/drawing/2014/main" id="{C8049356-A0CF-7210-7BAE-5FC763969518}"/>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Questions</a:t>
            </a:r>
          </a:p>
        </p:txBody>
      </p:sp>
      <p:sp>
        <p:nvSpPr>
          <p:cNvPr id="31" name="Rectangle 30">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34ACA3-3055-22F5-2483-53CD631106F2}"/>
              </a:ext>
            </a:extLst>
          </p:cNvPr>
          <p:cNvSpPr>
            <a:spLocks noGrp="1"/>
          </p:cNvSpPr>
          <p:nvPr>
            <p:ph idx="1"/>
          </p:nvPr>
        </p:nvSpPr>
        <p:spPr>
          <a:xfrm>
            <a:off x="838200" y="3249787"/>
            <a:ext cx="10509504" cy="3211353"/>
          </a:xfrm>
        </p:spPr>
        <p:txBody>
          <a:bodyPr vert="horz" lIns="91440" tIns="45720" rIns="91440" bIns="45720" rtlCol="0" anchor="t">
            <a:normAutofit/>
          </a:bodyPr>
          <a:lstStyle/>
          <a:p>
            <a:pPr marL="0" indent="0">
              <a:buNone/>
            </a:pPr>
            <a:r>
              <a:rPr lang="en-US" dirty="0">
                <a:solidFill>
                  <a:srgbClr val="FFFFFF"/>
                </a:solidFill>
              </a:rPr>
              <a:t>Q Name the protocol that is used to send emails:</a:t>
            </a:r>
          </a:p>
          <a:p>
            <a:pPr marL="457200" indent="-457200">
              <a:buAutoNum type="alphaLcParenR"/>
            </a:pPr>
            <a:r>
              <a:rPr lang="en-US" dirty="0">
                <a:solidFill>
                  <a:srgbClr val="FFFFFF"/>
                </a:solidFill>
              </a:rPr>
              <a:t>FTP</a:t>
            </a:r>
          </a:p>
          <a:p>
            <a:pPr marL="457200" indent="-457200">
              <a:buAutoNum type="alphaLcParenR"/>
            </a:pPr>
            <a:r>
              <a:rPr lang="en-US" dirty="0">
                <a:solidFill>
                  <a:srgbClr val="FFFFFF"/>
                </a:solidFill>
              </a:rPr>
              <a:t>SMTP</a:t>
            </a:r>
          </a:p>
          <a:p>
            <a:pPr marL="457200" indent="-457200">
              <a:buAutoNum type="alphaLcParenR"/>
            </a:pPr>
            <a:r>
              <a:rPr lang="en-US" dirty="0">
                <a:solidFill>
                  <a:srgbClr val="FFFFFF"/>
                </a:solidFill>
              </a:rPr>
              <a:t>HTTP</a:t>
            </a:r>
          </a:p>
          <a:p>
            <a:pPr marL="457200" indent="-457200">
              <a:buAutoNum type="alphaLcParenR"/>
            </a:pPr>
            <a:r>
              <a:rPr lang="en-US" dirty="0">
                <a:solidFill>
                  <a:srgbClr val="FFFFFF"/>
                </a:solidFill>
              </a:rPr>
              <a:t>TCP</a:t>
            </a:r>
          </a:p>
        </p:txBody>
      </p:sp>
    </p:spTree>
    <p:extLst>
      <p:ext uri="{BB962C8B-B14F-4D97-AF65-F5344CB8AC3E}">
        <p14:creationId xmlns:p14="http://schemas.microsoft.com/office/powerpoint/2010/main" val="1708869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00B050"/>
                                      </p:to>
                                    </p:animClr>
                                    <p:animClr clrSpc="rgb" dir="cw">
                                      <p:cBhvr>
                                        <p:cTn id="7" dur="500" fill="hold"/>
                                        <p:tgtEl>
                                          <p:spTgt spid="3">
                                            <p:txEl>
                                              <p:pRg st="2" end="2"/>
                                            </p:txEl>
                                          </p:spTgt>
                                        </p:tgtEl>
                                        <p:attrNameLst>
                                          <p:attrName>fillcolor</p:attrName>
                                        </p:attrNameLst>
                                      </p:cBhvr>
                                      <p:to>
                                        <a:srgbClr val="00B050"/>
                                      </p:to>
                                    </p:animClr>
                                    <p:set>
                                      <p:cBhvr>
                                        <p:cTn id="8" dur="500" fill="hold"/>
                                        <p:tgtEl>
                                          <p:spTgt spid="3">
                                            <p:txEl>
                                              <p:pRg st="2" end="2"/>
                                            </p:txEl>
                                          </p:spTgt>
                                        </p:tgtEl>
                                        <p:attrNameLst>
                                          <p:attrName>fill.type</p:attrName>
                                        </p:attrNameLst>
                                      </p:cBhvr>
                                      <p:to>
                                        <p:strVal val="solid"/>
                                      </p:to>
                                    </p:set>
                                    <p:set>
                                      <p:cBhvr>
                                        <p:cTn id="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65B6D4E3-37CC-3CA4-98F4-779F77C1BD73}"/>
              </a:ext>
            </a:extLst>
          </p:cNvPr>
          <p:cNvPicPr>
            <a:picLocks noChangeAspect="1"/>
          </p:cNvPicPr>
          <p:nvPr/>
        </p:nvPicPr>
        <p:blipFill>
          <a:blip r:embed="rId2"/>
          <a:stretch>
            <a:fillRect/>
          </a:stretch>
        </p:blipFill>
        <p:spPr>
          <a:xfrm>
            <a:off x="669985" y="2604450"/>
            <a:ext cx="10751388" cy="1634723"/>
          </a:xfrm>
          <a:prstGeom prst="rect">
            <a:avLst/>
          </a:prstGeom>
        </p:spPr>
      </p:pic>
    </p:spTree>
    <p:extLst>
      <p:ext uri="{BB962C8B-B14F-4D97-AF65-F5344CB8AC3E}">
        <p14:creationId xmlns:p14="http://schemas.microsoft.com/office/powerpoint/2010/main" val="35655074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C82DC51-0AE1-3634-AF73-1CBB6A86A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732"/>
          </a:xfrm>
          <a:prstGeom prst="rect">
            <a:avLst/>
          </a:prstGeom>
        </p:spPr>
      </p:pic>
      <p:sp>
        <p:nvSpPr>
          <p:cNvPr id="6" name="Title 5">
            <a:extLst>
              <a:ext uri="{FF2B5EF4-FFF2-40B4-BE49-F238E27FC236}">
                <a16:creationId xmlns:a16="http://schemas.microsoft.com/office/drawing/2014/main" id="{1A73F3C0-55B2-22B3-2759-9A907AE954D4}"/>
              </a:ext>
            </a:extLst>
          </p:cNvPr>
          <p:cNvSpPr>
            <a:spLocks noGrp="1"/>
          </p:cNvSpPr>
          <p:nvPr>
            <p:ph type="title"/>
          </p:nvPr>
        </p:nvSpPr>
        <p:spPr>
          <a:xfrm>
            <a:off x="3860800" y="2827867"/>
            <a:ext cx="5249334" cy="1728216"/>
          </a:xfrm>
        </p:spPr>
        <p:txBody>
          <a:bodyPr>
            <a:noAutofit/>
          </a:bodyPr>
          <a:lstStyle/>
          <a:p>
            <a:pPr algn="ctr"/>
            <a:r>
              <a:rPr lang="en-US" sz="6000" dirty="0">
                <a:solidFill>
                  <a:schemeClr val="tx1">
                    <a:lumMod val="75000"/>
                    <a:lumOff val="25000"/>
                  </a:schemeClr>
                </a:solidFill>
              </a:rPr>
              <a:t>THANK YOU</a:t>
            </a:r>
            <a:endParaRPr lang="en-IN" sz="6000" dirty="0">
              <a:solidFill>
                <a:schemeClr val="tx1">
                  <a:lumMod val="75000"/>
                  <a:lumOff val="25000"/>
                </a:schemeClr>
              </a:solidFill>
            </a:endParaRPr>
          </a:p>
        </p:txBody>
      </p:sp>
      <p:sp>
        <p:nvSpPr>
          <p:cNvPr id="13" name="TextBox 12">
            <a:extLst>
              <a:ext uri="{FF2B5EF4-FFF2-40B4-BE49-F238E27FC236}">
                <a16:creationId xmlns:a16="http://schemas.microsoft.com/office/drawing/2014/main" id="{F64B05B6-D390-2F89-E493-5E929946B359}"/>
              </a:ext>
            </a:extLst>
          </p:cNvPr>
          <p:cNvSpPr txBox="1"/>
          <p:nvPr/>
        </p:nvSpPr>
        <p:spPr>
          <a:xfrm>
            <a:off x="237067" y="355599"/>
            <a:ext cx="4572000" cy="2862322"/>
          </a:xfrm>
          <a:prstGeom prst="rect">
            <a:avLst/>
          </a:prstGeom>
          <a:noFill/>
        </p:spPr>
        <p:txBody>
          <a:bodyPr wrap="square" rtlCol="0">
            <a:spAutoFit/>
          </a:bodyPr>
          <a:lstStyle/>
          <a:p>
            <a:pPr algn="ctr"/>
            <a:r>
              <a:rPr lang="en-US" sz="2400" b="1" dirty="0"/>
              <a:t>Made By - </a:t>
            </a:r>
          </a:p>
          <a:p>
            <a:pPr algn="ctr"/>
            <a:r>
              <a:rPr lang="en-US" sz="2800" b="1" dirty="0">
                <a:solidFill>
                  <a:schemeClr val="bg1"/>
                </a:solidFill>
              </a:rPr>
              <a:t>Mohd Shail</a:t>
            </a:r>
          </a:p>
          <a:p>
            <a:pPr algn="ctr"/>
            <a:r>
              <a:rPr lang="en-US" sz="2800" b="1" dirty="0">
                <a:solidFill>
                  <a:schemeClr val="bg1"/>
                </a:solidFill>
              </a:rPr>
              <a:t>Sannidhya Sahoo</a:t>
            </a:r>
          </a:p>
          <a:p>
            <a:pPr algn="ctr"/>
            <a:r>
              <a:rPr lang="en-US" sz="3600" b="1" dirty="0">
                <a:solidFill>
                  <a:schemeClr val="bg1"/>
                </a:solidFill>
              </a:rPr>
              <a:t>Bhargav Dinesh</a:t>
            </a:r>
          </a:p>
          <a:p>
            <a:pPr algn="ctr"/>
            <a:r>
              <a:rPr lang="en-US" sz="3600" b="1" dirty="0">
                <a:solidFill>
                  <a:schemeClr val="bg1"/>
                </a:solidFill>
              </a:rPr>
              <a:t>Vibhas Reddy</a:t>
            </a:r>
          </a:p>
          <a:p>
            <a:pPr algn="ctr"/>
            <a:r>
              <a:rPr lang="en-US" sz="2800" b="1" dirty="0">
                <a:solidFill>
                  <a:schemeClr val="bg1"/>
                </a:solidFill>
              </a:rPr>
              <a:t>Sahin Dhuan</a:t>
            </a:r>
          </a:p>
        </p:txBody>
      </p:sp>
    </p:spTree>
    <p:extLst>
      <p:ext uri="{BB962C8B-B14F-4D97-AF65-F5344CB8AC3E}">
        <p14:creationId xmlns:p14="http://schemas.microsoft.com/office/powerpoint/2010/main" val="273879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000"/>
                                        <p:tgtEl>
                                          <p:spTgt spid="13"/>
                                        </p:tgtEl>
                                      </p:cBhvr>
                                    </p:animEffect>
                                    <p:anim calcmode="lin" valueType="num">
                                      <p:cBhvr>
                                        <p:cTn id="15" dur="2000" fill="hold"/>
                                        <p:tgtEl>
                                          <p:spTgt spid="13"/>
                                        </p:tgtEl>
                                        <p:attrNameLst>
                                          <p:attrName>ppt_w</p:attrName>
                                        </p:attrNameLst>
                                      </p:cBhvr>
                                      <p:tavLst>
                                        <p:tav tm="0" fmla="#ppt_w*sin(2.5*pi*$)">
                                          <p:val>
                                            <p:fltVal val="0"/>
                                          </p:val>
                                        </p:tav>
                                        <p:tav tm="100000">
                                          <p:val>
                                            <p:fltVal val="1"/>
                                          </p:val>
                                        </p:tav>
                                      </p:tavLst>
                                    </p:anim>
                                    <p:anim calcmode="lin" valueType="num">
                                      <p:cBhvr>
                                        <p:cTn id="1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fferent coloured question marks">
            <a:extLst>
              <a:ext uri="{FF2B5EF4-FFF2-40B4-BE49-F238E27FC236}">
                <a16:creationId xmlns:a16="http://schemas.microsoft.com/office/drawing/2014/main" id="{4BB636B5-99D2-DB95-935B-04BE5FBF947E}"/>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5099EB99-28BF-EF42-C6C5-C4F8EB77BDE5}"/>
              </a:ext>
            </a:extLst>
          </p:cNvPr>
          <p:cNvSpPr>
            <a:spLocks noGrp="1"/>
          </p:cNvSpPr>
          <p:nvPr>
            <p:ph type="title"/>
          </p:nvPr>
        </p:nvSpPr>
        <p:spPr>
          <a:xfrm>
            <a:off x="841249" y="941832"/>
            <a:ext cx="10506456" cy="2057400"/>
          </a:xfrm>
        </p:spPr>
        <p:txBody>
          <a:bodyPr anchor="b">
            <a:normAutofit/>
          </a:bodyPr>
          <a:lstStyle/>
          <a:p>
            <a:r>
              <a:rPr lang="en-US" sz="5000" dirty="0"/>
              <a:t>Questions</a:t>
            </a:r>
          </a:p>
        </p:txBody>
      </p:sp>
      <p:sp>
        <p:nvSpPr>
          <p:cNvPr id="66" name="Rectangle 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0" name="Content Placeholder 2">
            <a:extLst>
              <a:ext uri="{FF2B5EF4-FFF2-40B4-BE49-F238E27FC236}">
                <a16:creationId xmlns:a16="http://schemas.microsoft.com/office/drawing/2014/main" id="{AD080612-F3F5-88BE-DA8E-5BBA583E7929}"/>
              </a:ext>
            </a:extLst>
          </p:cNvPr>
          <p:cNvGraphicFramePr>
            <a:graphicFrameLocks noGrp="1"/>
          </p:cNvGraphicFramePr>
          <p:nvPr>
            <p:ph idx="1"/>
            <p:extLst>
              <p:ext uri="{D42A27DB-BD31-4B8C-83A1-F6EECF244321}">
                <p14:modId xmlns:p14="http://schemas.microsoft.com/office/powerpoint/2010/main" val="1925351224"/>
              </p:ext>
            </p:extLst>
          </p:nvPr>
        </p:nvGraphicFramePr>
        <p:xfrm>
          <a:off x="841248" y="3502152"/>
          <a:ext cx="10506456" cy="2670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333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408BC9C3-2C66-4A9D-EA64-802D2BB7058B}"/>
              </a:ext>
            </a:extLst>
          </p:cNvPr>
          <p:cNvPicPr>
            <a:picLocks noChangeAspect="1"/>
          </p:cNvPicPr>
          <p:nvPr/>
        </p:nvPicPr>
        <p:blipFill rotWithShape="1">
          <a:blip r:embed="rId2">
            <a:alphaModFix amt="40000"/>
          </a:blip>
          <a:srcRect r="6250" b="6250"/>
          <a:stretch/>
        </p:blipFill>
        <p:spPr>
          <a:xfrm>
            <a:off x="20" y="10"/>
            <a:ext cx="12191979" cy="6857990"/>
          </a:xfrm>
          <a:prstGeom prst="rect">
            <a:avLst/>
          </a:prstGeom>
        </p:spPr>
      </p:pic>
      <p:sp>
        <p:nvSpPr>
          <p:cNvPr id="2" name="Title 1">
            <a:extLst>
              <a:ext uri="{FF2B5EF4-FFF2-40B4-BE49-F238E27FC236}">
                <a16:creationId xmlns:a16="http://schemas.microsoft.com/office/drawing/2014/main" id="{648B311C-58AF-42A0-98F9-981268BA799D}"/>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BAUD</a:t>
            </a:r>
            <a:endParaRPr lang="en-IN" sz="6000" dirty="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83653B-37AD-45E0-9232-B2F0400EF0AC}"/>
              </a:ext>
            </a:extLst>
          </p:cNvPr>
          <p:cNvSpPr>
            <a:spLocks noGrp="1"/>
          </p:cNvSpPr>
          <p:nvPr>
            <p:ph idx="1"/>
          </p:nvPr>
        </p:nvSpPr>
        <p:spPr>
          <a:xfrm>
            <a:off x="841248" y="3337269"/>
            <a:ext cx="10509504" cy="2905686"/>
          </a:xfrm>
        </p:spPr>
        <p:txBody>
          <a:bodyPr vert="horz" lIns="91440" tIns="45720" rIns="91440" bIns="45720" rtlCol="0" anchor="t">
            <a:normAutofit/>
          </a:bodyPr>
          <a:lstStyle/>
          <a:p>
            <a:r>
              <a:rPr lang="en-US" dirty="0">
                <a:solidFill>
                  <a:srgbClr val="FFFFFF"/>
                </a:solidFill>
              </a:rPr>
              <a:t>It is the unit of measurement for the information carrying capacity of a communication channel. The baud is synonymous with bps (bits per second), another unit of measuring data transfer rates.</a:t>
            </a:r>
          </a:p>
          <a:p>
            <a:pPr marL="0" indent="0">
              <a:buNone/>
            </a:pPr>
            <a:r>
              <a:rPr lang="en-US" dirty="0">
                <a:solidFill>
                  <a:srgbClr val="FFFFFF"/>
                </a:solidFill>
              </a:rPr>
              <a:t>NOTE:</a:t>
            </a:r>
          </a:p>
          <a:p>
            <a:pPr lvl="1"/>
            <a:r>
              <a:rPr lang="en-US" sz="2400" dirty="0">
                <a:solidFill>
                  <a:srgbClr val="FFFFFF"/>
                </a:solidFill>
              </a:rPr>
              <a:t>Data Channel is the medium used to carry information or data from one point to another</a:t>
            </a:r>
          </a:p>
          <a:p>
            <a:pPr marL="0" indent="0">
              <a:buNone/>
            </a:pPr>
            <a:endParaRPr lang="en-IN" sz="2000" dirty="0">
              <a:solidFill>
                <a:srgbClr val="FFFFFF"/>
              </a:solidFill>
            </a:endParaRPr>
          </a:p>
        </p:txBody>
      </p:sp>
    </p:spTree>
    <p:extLst>
      <p:ext uri="{BB962C8B-B14F-4D97-AF65-F5344CB8AC3E}">
        <p14:creationId xmlns:p14="http://schemas.microsoft.com/office/powerpoint/2010/main" val="8783919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Graphs and plots layered on a blue digital screen">
            <a:extLst>
              <a:ext uri="{FF2B5EF4-FFF2-40B4-BE49-F238E27FC236}">
                <a16:creationId xmlns:a16="http://schemas.microsoft.com/office/drawing/2014/main" id="{743BAC50-19EE-ED7A-91D8-0093BCA97883}"/>
              </a:ext>
            </a:extLst>
          </p:cNvPr>
          <p:cNvPicPr>
            <a:picLocks noChangeAspect="1"/>
          </p:cNvPicPr>
          <p:nvPr/>
        </p:nvPicPr>
        <p:blipFill rotWithShape="1">
          <a:blip r:embed="rId2">
            <a:alphaModFix amt="40000"/>
          </a:blip>
          <a:srcRect t="4105" r="-2" b="20893"/>
          <a:stretch/>
        </p:blipFill>
        <p:spPr>
          <a:xfrm>
            <a:off x="20" y="10"/>
            <a:ext cx="12191979" cy="6857990"/>
          </a:xfrm>
          <a:prstGeom prst="rect">
            <a:avLst/>
          </a:prstGeom>
        </p:spPr>
      </p:pic>
      <p:sp>
        <p:nvSpPr>
          <p:cNvPr id="2" name="Title 1">
            <a:extLst>
              <a:ext uri="{FF2B5EF4-FFF2-40B4-BE49-F238E27FC236}">
                <a16:creationId xmlns:a16="http://schemas.microsoft.com/office/drawing/2014/main" id="{EDEA1E28-AE55-4C43-B03D-E750234ACFD5}"/>
              </a:ext>
            </a:extLst>
          </p:cNvPr>
          <p:cNvSpPr>
            <a:spLocks noGrp="1"/>
          </p:cNvSpPr>
          <p:nvPr>
            <p:ph type="title"/>
          </p:nvPr>
        </p:nvSpPr>
        <p:spPr>
          <a:xfrm>
            <a:off x="841248" y="426720"/>
            <a:ext cx="10506456" cy="1919141"/>
          </a:xfrm>
        </p:spPr>
        <p:txBody>
          <a:bodyPr anchor="b">
            <a:normAutofit/>
          </a:bodyPr>
          <a:lstStyle/>
          <a:p>
            <a:r>
              <a:rPr lang="en-IN" sz="6000" dirty="0">
                <a:solidFill>
                  <a:srgbClr val="FFFFFF"/>
                </a:solidFill>
              </a:rPr>
              <a:t>Bits Per Second (bps)</a:t>
            </a: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A8D3A9-A27F-4584-B85B-F2B856C76BA0}"/>
              </a:ext>
            </a:extLst>
          </p:cNvPr>
          <p:cNvSpPr>
            <a:spLocks noGrp="1"/>
          </p:cNvSpPr>
          <p:nvPr>
            <p:ph idx="1"/>
          </p:nvPr>
        </p:nvSpPr>
        <p:spPr>
          <a:xfrm>
            <a:off x="841248" y="3337269"/>
            <a:ext cx="10509504" cy="2905686"/>
          </a:xfrm>
        </p:spPr>
        <p:txBody>
          <a:bodyPr>
            <a:normAutofit/>
          </a:bodyPr>
          <a:lstStyle/>
          <a:p>
            <a:r>
              <a:rPr lang="en-US" sz="2000" dirty="0">
                <a:solidFill>
                  <a:srgbClr val="FFFFFF"/>
                </a:solidFill>
              </a:rPr>
              <a:t>It refers to the speed at which data transfer is measured. It is generally used to measure the speed of information through a high speed phone lines or modems.</a:t>
            </a:r>
          </a:p>
          <a:p>
            <a:r>
              <a:rPr lang="en-US" sz="2000" dirty="0">
                <a:solidFill>
                  <a:srgbClr val="FFFFFF"/>
                </a:solidFill>
              </a:rPr>
              <a:t>Bytes per second are denoted as Bps-notice the capital B. </a:t>
            </a:r>
          </a:p>
          <a:p>
            <a:r>
              <a:rPr lang="en-US" sz="2000" dirty="0">
                <a:solidFill>
                  <a:srgbClr val="FFFFFF"/>
                </a:solidFill>
              </a:rPr>
              <a:t>Small b i.e., bps stands for bits per second. </a:t>
            </a:r>
          </a:p>
        </p:txBody>
      </p:sp>
    </p:spTree>
    <p:extLst>
      <p:ext uri="{BB962C8B-B14F-4D97-AF65-F5344CB8AC3E}">
        <p14:creationId xmlns:p14="http://schemas.microsoft.com/office/powerpoint/2010/main" val="27690863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5" name="Picture 4" descr="Electronic circuit board">
            <a:extLst>
              <a:ext uri="{FF2B5EF4-FFF2-40B4-BE49-F238E27FC236}">
                <a16:creationId xmlns:a16="http://schemas.microsoft.com/office/drawing/2014/main" id="{939DC644-D39E-B307-9C27-ED9F71AD8E16}"/>
              </a:ext>
            </a:extLst>
          </p:cNvPr>
          <p:cNvPicPr>
            <a:picLocks noChangeAspect="1"/>
          </p:cNvPicPr>
          <p:nvPr/>
        </p:nvPicPr>
        <p:blipFill rotWithShape="1">
          <a:blip r:embed="rId2">
            <a:alphaModFix amt="40000"/>
          </a:blip>
          <a:srcRect t="3846"/>
          <a:stretch/>
        </p:blipFill>
        <p:spPr>
          <a:xfrm>
            <a:off x="20" y="10"/>
            <a:ext cx="12191979" cy="6857990"/>
          </a:xfrm>
          <a:prstGeom prst="rect">
            <a:avLst/>
          </a:prstGeom>
        </p:spPr>
      </p:pic>
      <p:sp>
        <p:nvSpPr>
          <p:cNvPr id="2" name="Title 1">
            <a:extLst>
              <a:ext uri="{FF2B5EF4-FFF2-40B4-BE49-F238E27FC236}">
                <a16:creationId xmlns:a16="http://schemas.microsoft.com/office/drawing/2014/main" id="{E9D8E292-87D0-4002-9163-5FD7537CD206}"/>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BANDWIDTH</a:t>
            </a:r>
            <a:endParaRPr lang="en-IN" sz="6000" dirty="0">
              <a:solidFill>
                <a:srgbClr val="FFFFFF"/>
              </a:solidFill>
            </a:endParaRPr>
          </a:p>
        </p:txBody>
      </p:sp>
      <p:sp>
        <p:nvSpPr>
          <p:cNvPr id="24" name="Rectangle 23">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4D1E196-D753-4A8C-A21B-D31258B23E38}"/>
              </a:ext>
            </a:extLst>
          </p:cNvPr>
          <p:cNvSpPr>
            <a:spLocks noGrp="1"/>
          </p:cNvSpPr>
          <p:nvPr>
            <p:ph idx="1"/>
          </p:nvPr>
        </p:nvSpPr>
        <p:spPr>
          <a:xfrm>
            <a:off x="841248" y="3337269"/>
            <a:ext cx="10509504" cy="2905686"/>
          </a:xfrm>
        </p:spPr>
        <p:txBody>
          <a:bodyPr vert="horz" lIns="91440" tIns="45720" rIns="91440" bIns="45720" rtlCol="0" anchor="t">
            <a:noAutofit/>
          </a:bodyPr>
          <a:lstStyle/>
          <a:p>
            <a:r>
              <a:rPr lang="en-US" sz="2000" dirty="0">
                <a:solidFill>
                  <a:srgbClr val="FFFFFF"/>
                </a:solidFill>
              </a:rPr>
              <a:t>Technically, the bandwidth refers to the difference between the highest and lowest </a:t>
            </a:r>
            <a:r>
              <a:rPr lang="en-US" dirty="0">
                <a:solidFill>
                  <a:srgbClr val="FFFFFF"/>
                </a:solidFill>
              </a:rPr>
              <a:t>frequency</a:t>
            </a:r>
            <a:r>
              <a:rPr lang="en-US" sz="2000" dirty="0">
                <a:solidFill>
                  <a:srgbClr val="FFFFFF"/>
                </a:solidFill>
              </a:rPr>
              <a:t> of a transmission channel. Or in other words, the bandwidth refers to the width of allocated band of frequencies to a channel.</a:t>
            </a:r>
          </a:p>
          <a:p>
            <a:r>
              <a:rPr lang="en-US" sz="2000" dirty="0">
                <a:solidFill>
                  <a:srgbClr val="FFFFFF"/>
                </a:solidFill>
              </a:rPr>
              <a:t>Generally speaking, bandwidth is directly proportional to the amount of data transmitted-received per unit time.</a:t>
            </a:r>
          </a:p>
          <a:p>
            <a:r>
              <a:rPr lang="en-US" sz="2000" dirty="0">
                <a:solidFill>
                  <a:srgbClr val="FFFFFF"/>
                </a:solidFill>
              </a:rPr>
              <a:t> For example, it takes more bandwidth to download a photograph in one second than it takes to download a page of text in one second. Large sound files, computer programs, and animated videos require still more bandwidth for acceptable system performance.</a:t>
            </a:r>
            <a:endParaRPr lang="en-IN" sz="2000" dirty="0">
              <a:solidFill>
                <a:srgbClr val="FFFFFF"/>
              </a:solidFill>
            </a:endParaRPr>
          </a:p>
        </p:txBody>
      </p:sp>
    </p:spTree>
    <p:extLst>
      <p:ext uri="{BB962C8B-B14F-4D97-AF65-F5344CB8AC3E}">
        <p14:creationId xmlns:p14="http://schemas.microsoft.com/office/powerpoint/2010/main" val="42494589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AccentBox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Integral</Template>
  <TotalTime>215</TotalTime>
  <Words>2077</Words>
  <Application>Microsoft Office PowerPoint</Application>
  <PresentationFormat>Widescreen</PresentationFormat>
  <Paragraphs>230</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AccentBoxVTI</vt:lpstr>
      <vt:lpstr>Data Communications</vt:lpstr>
      <vt:lpstr>CONCEPT OF COMMUNICATION</vt:lpstr>
      <vt:lpstr>COMPONENTS OF DATA COMMUNICATION</vt:lpstr>
      <vt:lpstr>PowerPoint Presentation</vt:lpstr>
      <vt:lpstr>PowerPoint Presentation</vt:lpstr>
      <vt:lpstr>Questions</vt:lpstr>
      <vt:lpstr>BAUD</vt:lpstr>
      <vt:lpstr>Bits Per Second (bps)</vt:lpstr>
      <vt:lpstr>BANDWIDTH</vt:lpstr>
      <vt:lpstr>PowerPoint Presentation</vt:lpstr>
      <vt:lpstr>Data Transfer Rates</vt:lpstr>
      <vt:lpstr>Questions</vt:lpstr>
      <vt:lpstr>Switching Techniques</vt:lpstr>
      <vt:lpstr>What is meant by Switching Techniques?</vt:lpstr>
      <vt:lpstr>PowerPoint Presentation</vt:lpstr>
      <vt:lpstr>Any Alternatives? Why just these techniques</vt:lpstr>
      <vt:lpstr>PowerPoint Presentation</vt:lpstr>
      <vt:lpstr>Types of Switching Techniques</vt:lpstr>
      <vt:lpstr>1. Circuit Switching</vt:lpstr>
      <vt:lpstr>PowerPoint Presentation</vt:lpstr>
      <vt:lpstr>2. Packet Switching</vt:lpstr>
      <vt:lpstr>PowerPoint Presentation</vt:lpstr>
      <vt:lpstr>PowerPoint Presentation</vt:lpstr>
      <vt:lpstr>Questions</vt:lpstr>
      <vt:lpstr>Protocol</vt:lpstr>
      <vt:lpstr>Protocol</vt:lpstr>
      <vt:lpstr>PowerPoint Presentation</vt:lpstr>
      <vt:lpstr>Protocols also define</vt:lpstr>
      <vt:lpstr>Some important protocols are:</vt:lpstr>
      <vt:lpstr>Internet Protocol </vt:lpstr>
      <vt:lpstr>Transmission Control Protocol (TCP)/ Internet Protocol (IP)</vt:lpstr>
      <vt:lpstr>PowerPoint Presentation</vt:lpstr>
      <vt:lpstr>Questions</vt:lpstr>
      <vt:lpstr>Questions</vt:lpstr>
      <vt:lpstr>Questions (MCQ)</vt:lpstr>
      <vt:lpstr>Questions</vt:lpstr>
      <vt:lpstr>Questions</vt:lpstr>
      <vt:lpstr>Questions</vt:lpstr>
      <vt:lpstr>Questions</vt:lpstr>
      <vt:lpstr>Questions</vt:lpstr>
      <vt:lpstr>Questions</vt:lpstr>
      <vt:lpstr>Questions</vt:lpstr>
      <vt:lpstr>Questions</vt:lpstr>
      <vt:lpstr>Questions</vt:lpstr>
      <vt:lpstr>Questions</vt:lpstr>
      <vt:lpstr>Questions</vt:lpstr>
      <vt:lpstr>Questions</vt:lpstr>
      <vt:lpstr>Questions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Bidyadhar sahoo</cp:lastModifiedBy>
  <cp:revision>512</cp:revision>
  <dcterms:created xsi:type="dcterms:W3CDTF">2022-08-31T02:40:28Z</dcterms:created>
  <dcterms:modified xsi:type="dcterms:W3CDTF">2022-09-20T02:00:55Z</dcterms:modified>
</cp:coreProperties>
</file>